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2" r:id="rId1"/>
  </p:sldMasterIdLst>
  <p:notesMasterIdLst>
    <p:notesMasterId r:id="rId10"/>
  </p:notesMasterIdLst>
  <p:handoutMasterIdLst>
    <p:handoutMasterId r:id="rId11"/>
  </p:handoutMasterIdLst>
  <p:sldIdLst>
    <p:sldId id="899" r:id="rId2"/>
    <p:sldId id="900" r:id="rId3"/>
    <p:sldId id="896" r:id="rId4"/>
    <p:sldId id="901" r:id="rId5"/>
    <p:sldId id="902" r:id="rId6"/>
    <p:sldId id="903" r:id="rId7"/>
    <p:sldId id="904" r:id="rId8"/>
    <p:sldId id="905" r:id="rId9"/>
  </p:sldIdLst>
  <p:sldSz cx="12192000" cy="6858000"/>
  <p:notesSz cx="6705600" cy="9842500"/>
  <p:custDataLst>
    <p:tags r:id="rId12"/>
  </p:custDataLst>
  <p:defaultTextStyle>
    <a:defPPr>
      <a:defRPr lang="ru-RU"/>
    </a:defPPr>
    <a:lvl1pPr marL="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=""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326A94"/>
    <a:srgbClr val="609CC9"/>
    <a:srgbClr val="333F50"/>
    <a:srgbClr val="5A80AD"/>
    <a:srgbClr val="2868A4"/>
    <a:srgbClr val="D14424"/>
    <a:srgbClr val="0070C0"/>
    <a:srgbClr val="449FD8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96370" autoAdjust="0"/>
  </p:normalViewPr>
  <p:slideViewPr>
    <p:cSldViewPr snapToGrid="0">
      <p:cViewPr>
        <p:scale>
          <a:sx n="89" d="100"/>
          <a:sy n="89" d="100"/>
        </p:scale>
        <p:origin x="-1392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AE548275-EB7F-4ED2-B9BC-966B5A869E14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BE2C7F52-0192-4F22-8A2B-7940A35CC6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931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FD4190EE-05A2-491A-A144-44200E2E09D2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30313"/>
            <a:ext cx="5905500" cy="3322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59" tIns="44985" rIns="89959" bIns="449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0561" y="4736707"/>
            <a:ext cx="5364480" cy="3875485"/>
          </a:xfrm>
          <a:prstGeom prst="rect">
            <a:avLst/>
          </a:prstGeom>
        </p:spPr>
        <p:txBody>
          <a:bodyPr vert="horz" lIns="89959" tIns="44985" rIns="89959" bIns="449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70500453-5DF1-402C-B500-3537D6D9B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96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897DC5-47DA-4A73-9007-D774FA1B9A98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928DD-8DC0-4058-A478-8BB3B49ED7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74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5D2F0-31CB-468C-834D-6DD682978062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81960-B5BF-4EBA-AF41-C051123EE8C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62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CA46C2-3584-43E3-9EB1-18D5124B9EE1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888595-FC65-4B55-A5D3-6B7E125A520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09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7779E-86DB-405F-8070-9E5A44C30023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DCFA1-5604-4F34-A622-4DFDAD74D36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97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D7966-DE55-43BC-B5D9-91971877B675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A71D6-6CAE-474E-BCBB-19C71BE68A4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12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85DA6-766A-49C0-8487-23AED9F35DED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B730D-4B35-493F-9541-B446ABF65FF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137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784949-188F-48E3-BFEA-335A65B2F40A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D702DB-8C23-4C55-AE03-64C18F3ABB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85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0DAFD-0189-42EC-8E57-0F9C4CEA932C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94A2C6-F4D0-4DBF-8FA2-44A59B14D1E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69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8D45B-50CB-4363-9D73-A5074AD79555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6AC6D1-3817-4BE5-8F17-575268AC1E8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13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C96D3C-3999-4EE9-832D-74986EC1F2B4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55840-128B-40B8-80EB-25AD9D1819E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63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946EA4-D46B-47E1-8955-C19C81DB6E5A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E88366-3B73-4C2F-9E28-55510365427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18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7BC35A-75EF-4895-B427-4B8DB8F92D3B}" type="datetime1">
              <a:rPr lang="ru-RU" smtClean="0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AE1D0D-1242-41A5-A28E-925CB2E9C36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6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67638" y="167702"/>
            <a:ext cx="680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«Школа-лицей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 имени Абая города Балхаш»</a:t>
            </a:r>
            <a:endParaRPr lang="ru-RU" sz="1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96571" y="5235566"/>
            <a:ext cx="71431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ремонт пандус с поворотной плащадкой</a:t>
            </a:r>
          </a:p>
          <a:p>
            <a:pPr algn="ctr"/>
            <a:endParaRPr lang="kk-KZ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 ТОО Бакс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ЛТД</a:t>
            </a:r>
          </a:p>
          <a:p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№91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02.08.2021г. 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сумму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698 383.04 тенге</a:t>
            </a:r>
            <a:endParaRPr lang="kk-KZ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5" b="23332"/>
          <a:stretch/>
        </p:blipFill>
        <p:spPr bwMode="auto">
          <a:xfrm>
            <a:off x="2678214" y="1290917"/>
            <a:ext cx="7043630" cy="37651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61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5609" y="1620997"/>
            <a:ext cx="114261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</a:t>
            </a:r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ремонт санузлов</a:t>
            </a:r>
          </a:p>
          <a:p>
            <a:pPr algn="ctr"/>
            <a:endParaRPr lang="kk-KZ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 ТОО Бакс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ЛТД</a:t>
            </a:r>
          </a:p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№92 </a:t>
            </a:r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02.08.2021г.  </a:t>
            </a:r>
          </a:p>
          <a:p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на </a:t>
            </a:r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сумму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616 086,61 тенге</a:t>
            </a:r>
            <a:endParaRPr lang="kk-KZ" sz="40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7638" y="149780"/>
            <a:ext cx="6801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«Школа-лицей </a:t>
            </a:r>
            <a:r>
              <a:rPr lang="kk-KZ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 имени Абая города Балхаш»</a:t>
            </a:r>
            <a:endParaRPr lang="ru-RU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82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20143" y="5489959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устройство тактильной плитки</a:t>
            </a:r>
          </a:p>
          <a:p>
            <a:pPr algn="ctr"/>
            <a:endParaRPr lang="kk-KZ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Поставщик:   ТОО Бакс ЛТД</a:t>
            </a:r>
          </a:p>
          <a:p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 </a:t>
            </a:r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02.08.2021г.  на сумму  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960 856,25 </a:t>
            </a:r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тенге</a:t>
            </a:r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14"/>
          <a:stretch/>
        </p:blipFill>
        <p:spPr bwMode="auto">
          <a:xfrm>
            <a:off x="786187" y="1116763"/>
            <a:ext cx="5067912" cy="41835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8" t="10109" r="11846"/>
          <a:stretch/>
        </p:blipFill>
        <p:spPr bwMode="auto">
          <a:xfrm>
            <a:off x="6664842" y="1038223"/>
            <a:ext cx="4399878" cy="43405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967638" y="167702"/>
            <a:ext cx="680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«Школа-лицей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 имени Абая города Балхаш»</a:t>
            </a:r>
            <a:endParaRPr lang="ru-RU" sz="1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1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20143" y="5667211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устройство тактильной плитки</a:t>
            </a:r>
          </a:p>
          <a:p>
            <a:pPr algn="ctr"/>
            <a:endParaRPr lang="kk-KZ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Поставщик:   ТОО Бакс ЛТД</a:t>
            </a:r>
          </a:p>
          <a:p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 </a:t>
            </a:r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02.08.2021г.  на сумму  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960 856,25 </a:t>
            </a:r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тенге</a:t>
            </a:r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14"/>
          <a:stretch/>
        </p:blipFill>
        <p:spPr bwMode="auto">
          <a:xfrm>
            <a:off x="248305" y="1087234"/>
            <a:ext cx="3947177" cy="41835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8" t="10109" r="11846"/>
          <a:stretch/>
        </p:blipFill>
        <p:spPr bwMode="auto">
          <a:xfrm>
            <a:off x="8412815" y="1008693"/>
            <a:ext cx="3345149" cy="43405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010" y="919923"/>
            <a:ext cx="3455381" cy="45181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967638" y="167702"/>
            <a:ext cx="680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«Школа-лицей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 имени Абая города Балхаш»</a:t>
            </a:r>
            <a:endParaRPr lang="ru-RU" sz="1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4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20143" y="5489959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навеса над крыльцом</a:t>
            </a:r>
          </a:p>
          <a:p>
            <a:pPr algn="ctr"/>
            <a:endParaRPr lang="kk-KZ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Поставщик:   ТОО Бакс ЛТД</a:t>
            </a:r>
          </a:p>
          <a:p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№109 </a:t>
            </a:r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16.08.2021г</a:t>
            </a:r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на сумму   807 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071.43 тенге</a:t>
            </a:r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70" y="1038225"/>
            <a:ext cx="6178165" cy="41750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916" y="991772"/>
            <a:ext cx="3697285" cy="42679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967638" y="167702"/>
            <a:ext cx="680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«Школа-лицей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 имени Абая города Балхаш»</a:t>
            </a:r>
            <a:endParaRPr lang="ru-RU" sz="1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6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73009" y="5507914"/>
            <a:ext cx="71431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ремонт замена дверей</a:t>
            </a:r>
          </a:p>
          <a:p>
            <a:pPr>
              <a:lnSpc>
                <a:spcPct val="150000"/>
              </a:lnSpc>
            </a:pP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 ТОО Бакс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ЛТД</a:t>
            </a:r>
          </a:p>
          <a:p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№110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09.08.2021г. 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сумму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1 301 693.75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тенге</a:t>
            </a:r>
            <a:endParaRPr lang="kk-KZ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557" y="1019059"/>
            <a:ext cx="7627172" cy="44888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967638" y="167702"/>
            <a:ext cx="680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«Школа-лицей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 имени Абая города Балхаш»</a:t>
            </a:r>
            <a:endParaRPr lang="ru-RU" sz="1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74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5607" y="1305617"/>
            <a:ext cx="114261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ремонт горячего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водоснабжения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внутри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здания</a:t>
            </a:r>
          </a:p>
          <a:p>
            <a:pPr algn="ctr"/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 ТОО Алтын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балга</a:t>
            </a: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№153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25.10.2021г. на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сумму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1 109 608.04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тенге</a:t>
            </a:r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5935" y="3367855"/>
            <a:ext cx="114261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ремонт наружных канализационных сетей</a:t>
            </a:r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 ТОО "ДомСтройСервисЛТД"</a:t>
            </a:r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№169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09.11.2021г. на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сумму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5 350 000 тенге</a:t>
            </a:r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18191" y="184797"/>
            <a:ext cx="680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«Школа-лицей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 имени Абая города Балхаш»</a:t>
            </a:r>
            <a:endParaRPr lang="ru-RU" sz="1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47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73009" y="5507914"/>
            <a:ext cx="71431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ремонт замена линолеума</a:t>
            </a:r>
          </a:p>
          <a:p>
            <a:pPr>
              <a:lnSpc>
                <a:spcPct val="150000"/>
              </a:lnSpc>
            </a:pP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  ТОО Лау Лау</a:t>
            </a:r>
            <a:endParaRPr lang="kk-KZ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№187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09.12.2021г.  </a:t>
            </a:r>
            <a:r>
              <a:rPr lang="kk-KZ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сумму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2 100 000 тенге</a:t>
            </a:r>
            <a:endParaRPr lang="kk-KZ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015" y="1038225"/>
            <a:ext cx="7078531" cy="4439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967638" y="167702"/>
            <a:ext cx="680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«Школа-лицей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 имени Абая города Балхаш»</a:t>
            </a:r>
            <a:endParaRPr lang="ru-RU" sz="1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1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75941</TotalTime>
  <Words>289</Words>
  <Application>Microsoft Office PowerPoint</Application>
  <PresentationFormat>Произвольный</PresentationFormat>
  <Paragraphs>59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csi.kz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CSI</dc:title>
  <dc:creator>Kz Kairat</dc:creator>
  <cp:keywords>csikz</cp:keywords>
  <cp:lastModifiedBy>Gulden</cp:lastModifiedBy>
  <cp:revision>4250</cp:revision>
  <cp:lastPrinted>2020-09-16T12:30:43Z</cp:lastPrinted>
  <dcterms:created xsi:type="dcterms:W3CDTF">2016-03-31T15:05:35Z</dcterms:created>
  <dcterms:modified xsi:type="dcterms:W3CDTF">2023-05-11T09:49:33Z</dcterms:modified>
</cp:coreProperties>
</file>