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жылға арналған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№9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КММ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бюджеті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672" y="2036102"/>
            <a:ext cx="6664696" cy="374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86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75467"/>
            <a:ext cx="8424936" cy="3450696"/>
          </a:xfrm>
        </p:spPr>
        <p:txBody>
          <a:bodyPr/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Өзге қызметтер мен жұмыстар –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26 330 833-16</a:t>
            </a: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Өзгелері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7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жолақысы-997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трансферттер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21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75467"/>
            <a:ext cx="8352927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Жалақы және салықтар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372 636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000-00</a:t>
            </a:r>
            <a:endParaRPr lang="kk-KZ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Жалақы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5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675467"/>
            <a:ext cx="7776863" cy="34506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Электр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2500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Суық сумен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жабдықтау және ағынды суларды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2500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Ыстық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жылыту-17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530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Коммуналдық қызметтер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6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675467"/>
            <a:ext cx="8424936" cy="345069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100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қызметі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2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464 007-84</a:t>
            </a: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Байланыс қызметтері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424935" cy="3450696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Мектептің ішкі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құбырларын ың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ағымдағы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жөндеу-2 770 000-00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жөндеу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6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280919" cy="4896544"/>
          </a:xfrm>
        </p:spPr>
        <p:txBody>
          <a:bodyPr>
            <a:normAutofit/>
          </a:bodyPr>
          <a:lstStyle/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құралдарды сатып алу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4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280919" cy="4320480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Құрылыс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Кеңсе тауарлары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шаруашылық және жуу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тауарлары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-6 413 000-00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 қорларды сатып алу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0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75467"/>
            <a:ext cx="8136903" cy="3450696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қамтылған және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мұқтаж оқушыларды тамақтандыру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(10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бала)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954 947-00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Көп балалы отбасылардан шыққан балаларды тамақтандыру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(9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бала) –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859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452-00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1-4 сыныптарды тамақтандыру-20 684 160 -00 тенге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Тамақтану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3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280919" cy="3450696"/>
          </a:xfrm>
        </p:spPr>
        <p:txBody>
          <a:bodyPr/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Материалдық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көмек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(61 бала)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2 616 600-00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Жалпыға бірдей білім беру қорынан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0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275</TotalTime>
  <Words>146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2023 жылға арналған  «Жалпы білім беретін №9 орта мектеп» КММ бюджеті</vt:lpstr>
      <vt:lpstr>Жалақы қоры</vt:lpstr>
      <vt:lpstr>Коммуналдық қызметтер</vt:lpstr>
      <vt:lpstr>Байланыс қызметтері</vt:lpstr>
      <vt:lpstr>Ағымдағы жөндеу</vt:lpstr>
      <vt:lpstr>Негізгі құралдарды сатып алу</vt:lpstr>
      <vt:lpstr>Басқа қорларды сатып алу</vt:lpstr>
      <vt:lpstr>Тамақтану</vt:lpstr>
      <vt:lpstr>Жалпыға бірдей білім беру қорынан</vt:lpstr>
      <vt:lpstr>Өзгелері</vt:lpstr>
      <vt:lpstr>Жеке тұлғаларға трансферттер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26</cp:revision>
  <cp:lastPrinted>2020-09-22T04:55:08Z</cp:lastPrinted>
  <dcterms:created xsi:type="dcterms:W3CDTF">2020-09-17T11:38:09Z</dcterms:created>
  <dcterms:modified xsi:type="dcterms:W3CDTF">2023-05-05T10:38:51Z</dcterms:modified>
</cp:coreProperties>
</file>