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жылға арналған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беретін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№9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КММ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бюджеті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672" y="2036102"/>
            <a:ext cx="6664696" cy="374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860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424936" cy="3450696"/>
          </a:xfrm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Өзге қызметтер мен жұмыстар </a:t>
            </a:r>
            <a:r>
              <a:rPr lang="kk-KZ" sz="360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sz="3600" smtClean="0">
                <a:latin typeface="Times New Roman" pitchFamily="18" charset="0"/>
                <a:cs typeface="Times New Roman" pitchFamily="18" charset="0"/>
              </a:rPr>
              <a:t>15 167 401-00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Өзгелері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74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жолақысы-930 000-00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теңге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трансферттер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21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75467"/>
            <a:ext cx="8352927" cy="3450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000" dirty="0" err="1">
                <a:latin typeface="Times New Roman" pitchFamily="18" charset="0"/>
                <a:cs typeface="Times New Roman" pitchFamily="18" charset="0"/>
              </a:rPr>
              <a:t>Жалақы және салықтар 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325 101 </a:t>
            </a: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kk-KZ" sz="6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Жалақы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қоры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53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675467"/>
            <a:ext cx="7776863" cy="34506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Электр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энергиясы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2 736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Суық сумен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жабдықтау және ағынды суларды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бұру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1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335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Ыстық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су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жылыту-15 037 000-00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Коммуналдық қызметтер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64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2675467"/>
            <a:ext cx="8424936" cy="3450696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байланысы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қызметтері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117 000-00 тенге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Интернет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қызметі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1232 000-00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Байланыс қызметтері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162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424935" cy="3450696"/>
          </a:xfrm>
        </p:spPr>
        <p:txBody>
          <a:bodyPr>
            <a:normAutofit/>
          </a:bodyPr>
          <a:lstStyle/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жөндеу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6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628800"/>
            <a:ext cx="8280919" cy="4896544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Физика кабинет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8789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Проектор  (2)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330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000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лаборатория-13 994 900-00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принтер-130000-00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МФУ(7)-619400-00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Негізгі құралдарды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94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132856"/>
            <a:ext cx="8280919" cy="4320480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Құрылыс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материалдары-2 550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Кеңсе тауарлары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106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400-00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Шаруашылық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 жуу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тауарлары-1 030 400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Өзгелері-890 000</a:t>
            </a:r>
            <a:endParaRPr lang="kk-KZ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Басқа қорларды сатып алу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09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675467"/>
            <a:ext cx="8136903" cy="34506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қамтылған және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мұқтаж оқушыларды тамақтандыру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(11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бала)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689 333-00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Көп балалы отбасылардан шыққан балаларды тамақтандыру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(10бала</a:t>
            </a:r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626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666-00</a:t>
            </a: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1-4 сыныпты тамақтандыру-15 971 600-00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Тамақтану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33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2675467"/>
            <a:ext cx="8280919" cy="3450696"/>
          </a:xfrm>
        </p:spPr>
        <p:txBody>
          <a:bodyPr/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Материалдық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көмек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бала)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019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000-00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Жалпыға бірдей білім беру қорынан</a:t>
            </a:r>
            <a:endParaRPr lang="kk-KZ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10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184</TotalTime>
  <Words>160</Words>
  <Application>Microsoft Office PowerPoint</Application>
  <PresentationFormat>Экран (4:3)</PresentationFormat>
  <Paragraphs>34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2022 жылға арналған  «Жалпы білім беретін №9 орта мектеп» КММ бюджеті</vt:lpstr>
      <vt:lpstr>Жалақы қоры</vt:lpstr>
      <vt:lpstr>Коммуналдық қызметтер</vt:lpstr>
      <vt:lpstr>Байланыс қызметтері</vt:lpstr>
      <vt:lpstr>Ағымдағы жөндеу</vt:lpstr>
      <vt:lpstr>Негізгі құралдарды сатып алу</vt:lpstr>
      <vt:lpstr>Басқа қорларды сатып алу</vt:lpstr>
      <vt:lpstr>Тамақтану</vt:lpstr>
      <vt:lpstr>Жалпыға бірдей білім беру қорынан</vt:lpstr>
      <vt:lpstr>Өзгелері</vt:lpstr>
      <vt:lpstr>Жеке тұлғаларға трансферттер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27</cp:revision>
  <cp:lastPrinted>2020-09-22T04:55:08Z</cp:lastPrinted>
  <dcterms:created xsi:type="dcterms:W3CDTF">2020-09-17T11:38:09Z</dcterms:created>
  <dcterms:modified xsi:type="dcterms:W3CDTF">2023-05-05T10:30:58Z</dcterms:modified>
</cp:coreProperties>
</file>