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жылға арналған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№9 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орта </a:t>
            </a:r>
            <a:r>
              <a:rPr lang="ru-RU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КММ </a:t>
            </a:r>
            <a:r>
              <a:rPr lang="ru-RU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бюджеті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672" y="2036102"/>
            <a:ext cx="6664696" cy="374889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6860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675467"/>
            <a:ext cx="8424936" cy="3450696"/>
          </a:xfrm>
        </p:spPr>
        <p:txBody>
          <a:bodyPr/>
          <a:lstStyle/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Өзге қызметтер мен жұмыстар – 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36 083 977-00</a:t>
            </a:r>
            <a:endParaRPr lang="kk-KZ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Өзгелері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174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жолақысы-654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теңге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Жеке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тұлғаларға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трансферттер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5219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75467"/>
            <a:ext cx="8352927" cy="3450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Жалақы және салықтар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270 385 000-00</a:t>
            </a:r>
            <a:endParaRPr lang="kk-KZ" sz="6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Жалақы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қоры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953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2675467"/>
            <a:ext cx="7776863" cy="3450696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Электр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энергиясы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971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000-00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Суық сумен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жабдықтау және ағынды суларды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бұру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1 542 000-00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Ыстық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су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жылыту-5 905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000-00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Коммуналдық қызметтер</a:t>
            </a:r>
            <a:endParaRPr lang="kk-K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464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2675467"/>
            <a:ext cx="8424936" cy="3450696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Телефон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байланысы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қызметтері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120 000-00 тенге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Интернет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қызметі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1 458 000-00</a:t>
            </a:r>
            <a:endParaRPr lang="kk-KZ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Байланыс қызметтері</a:t>
            </a:r>
            <a:endParaRPr lang="kk-K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162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675467"/>
            <a:ext cx="8424935" cy="3450696"/>
          </a:xfrm>
        </p:spPr>
        <p:txBody>
          <a:bodyPr>
            <a:normAutofit/>
          </a:bodyPr>
          <a:lstStyle/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Жуынатын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бөлмелерді ағымдағы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жөндеу-6 854 400-00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Мектептің шатырын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ағымдағы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жөндеу-21 597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766-00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Ағымдағы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жөндеу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760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628800"/>
            <a:ext cx="8280919" cy="4896544"/>
          </a:xfrm>
        </p:spPr>
        <p:txBody>
          <a:bodyPr>
            <a:normAutofit/>
          </a:bodyPr>
          <a:lstStyle/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Интерактивті панель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876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120-00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рецикуляторлар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488617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Көп функционалды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принтерлер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- 174 000-00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кабинеті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11 767 000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-00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Оқушылар жи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азы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-1 071 500-00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Негізгі құралдарды сатып алу</a:t>
            </a:r>
            <a:endParaRPr lang="kk-K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940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132856"/>
            <a:ext cx="8280919" cy="4320480"/>
          </a:xfrm>
        </p:spPr>
        <p:txBody>
          <a:bodyPr>
            <a:normAutofit/>
          </a:bodyPr>
          <a:lstStyle/>
          <a:p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Құрылыс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материалдары-2 839 500-00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Кеңсе тауарлары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727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000-00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Мерзімді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басылымдарға жазылу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338 800-00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Шаруашылық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және жуу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тауарлары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4 750 300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Басқа қорларды сатып алу</a:t>
            </a:r>
            <a:endParaRPr lang="kk-K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009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675467"/>
            <a:ext cx="8136903" cy="3450696"/>
          </a:xfrm>
        </p:spPr>
        <p:txBody>
          <a:bodyPr/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Аз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қамтылған және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мұқтаж оқушыларды тамақтандыру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(15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бала)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570 000-00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Көп балалы отбасылардан шыққан балаларды тамақтандыру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(5бала</a:t>
            </a: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190 000-00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Тамақтану</a:t>
            </a:r>
            <a:endParaRPr lang="kk-K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433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675467"/>
            <a:ext cx="8280919" cy="3450696"/>
          </a:xfrm>
        </p:spPr>
        <p:txBody>
          <a:bodyPr/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Интернет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қызметі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(8 бала)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33020-00тенге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Материалдық көмек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(51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бала) –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1 530 000-00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Жалпыға бірдей білім беру қорынан</a:t>
            </a:r>
            <a:endParaRPr lang="kk-K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107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313</TotalTime>
  <Words>183</Words>
  <Application>Microsoft Office PowerPoint</Application>
  <PresentationFormat>Экран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2021 жылға арналған  «Жалпы білім беретін №9 орта мектеп» КММ бюджеті</vt:lpstr>
      <vt:lpstr>Жалақы қоры</vt:lpstr>
      <vt:lpstr>Коммуналдық қызметтер</vt:lpstr>
      <vt:lpstr>Байланыс қызметтері</vt:lpstr>
      <vt:lpstr>Ағымдағы жөндеу</vt:lpstr>
      <vt:lpstr>Негізгі құралдарды сатып алу</vt:lpstr>
      <vt:lpstr>Басқа қорларды сатып алу</vt:lpstr>
      <vt:lpstr>Тамақтану</vt:lpstr>
      <vt:lpstr>Жалпыға бірдей білім беру қорынан</vt:lpstr>
      <vt:lpstr>Өзгелері</vt:lpstr>
      <vt:lpstr>Жеке тұлғаларға трансферттер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42</cp:revision>
  <cp:lastPrinted>2020-09-22T04:55:08Z</cp:lastPrinted>
  <dcterms:created xsi:type="dcterms:W3CDTF">2020-09-17T11:38:09Z</dcterms:created>
  <dcterms:modified xsi:type="dcterms:W3CDTF">2023-05-05T10:02:17Z</dcterms:modified>
</cp:coreProperties>
</file>