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жылға арналған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№9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КММ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бюджеті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72" y="2036102"/>
            <a:ext cx="6664696" cy="37488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86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424936" cy="3450696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Өзге қызметтер мен жұмыстар –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36 083 977-00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Өзгелері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174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жолақысы-654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521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75467"/>
            <a:ext cx="8352927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Жалақы және салықтар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270 385 000-00</a:t>
            </a:r>
            <a:endParaRPr lang="kk-KZ" sz="6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Жалақы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95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675467"/>
            <a:ext cx="7776863" cy="345069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971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Суық сумен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жабдықтау және ағынды суларды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бұру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1 542 000-00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Ыстық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жылыту-5 905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Коммуналдық қызметтер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46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2675467"/>
            <a:ext cx="8424936" cy="345069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қызметтері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120 000-00 тенге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1 458 000-00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Байланыс қызметтері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16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424935" cy="3450696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Жуынатын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бөлмелерді ағымдағы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жөндеу-6 854 400-00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Мектептің шатырын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ағымдағы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жөндеу-21 597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766-00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жөндеу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76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80919" cy="4896544"/>
          </a:xfrm>
        </p:spPr>
        <p:txBody>
          <a:bodyPr>
            <a:norm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Интерактивті панель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876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рецикуляторлар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488617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функционалды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принтерлер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- 174 000-00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кабинеті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11 767 000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Оқушылар жи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-1 071 500-00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құралдарды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94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132856"/>
            <a:ext cx="8280919" cy="4320480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Құрылыс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материалдары-2 839 500-00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Кеңсе тауарлары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727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басылымдарға жазылу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338 800-00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Шаруашылық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 жуу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тауарлары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4 750 300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Басқа қорларды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00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136903" cy="3450696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қамтылған және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мұқтаж оқушыларды тамақтандыру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(15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бала)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570 000-00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Көп балалы отбасылардан шыққан балаларды тамақтандыру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(5бала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190 000-00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Тамақтану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43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280919" cy="3450696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(8 бала)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33020-00тенге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Материалдық көмек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(51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бала)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1 530 000-00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Жалпыға бірдей білім беру қорынан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10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313</TotalTime>
  <Words>183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2021 жылға арналған  «Жалпы білім беретін №9 орта мектеп» КММ бюджеті</vt:lpstr>
      <vt:lpstr>Жалақы қоры</vt:lpstr>
      <vt:lpstr>Коммуналдық қызметтер</vt:lpstr>
      <vt:lpstr>Байланыс қызметтері</vt:lpstr>
      <vt:lpstr>Ағымдағы жөндеу</vt:lpstr>
      <vt:lpstr>Негізгі құралдарды сатып алу</vt:lpstr>
      <vt:lpstr>Басқа қорларды сатып алу</vt:lpstr>
      <vt:lpstr>Тамақтану</vt:lpstr>
      <vt:lpstr>Жалпыға бірдей білім беру қорынан</vt:lpstr>
      <vt:lpstr>Өзгелері</vt:lpstr>
      <vt:lpstr>Жеке тұлғаларға трансферттер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42</cp:revision>
  <cp:lastPrinted>2020-09-22T04:55:08Z</cp:lastPrinted>
  <dcterms:created xsi:type="dcterms:W3CDTF">2020-09-17T11:38:09Z</dcterms:created>
  <dcterms:modified xsi:type="dcterms:W3CDTF">2023-05-05T10:02:17Z</dcterms:modified>
</cp:coreProperties>
</file>