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73" r:id="rId2"/>
    <p:sldId id="258" r:id="rId3"/>
    <p:sldId id="270" r:id="rId4"/>
    <p:sldId id="257" r:id="rId5"/>
    <p:sldId id="271" r:id="rId6"/>
    <p:sldId id="268" r:id="rId7"/>
    <p:sldId id="259" r:id="rId8"/>
    <p:sldId id="269" r:id="rId9"/>
    <p:sldId id="261" r:id="rId10"/>
    <p:sldId id="263" r:id="rId11"/>
    <p:sldId id="264" r:id="rId12"/>
    <p:sldId id="265" r:id="rId13"/>
    <p:sldId id="266" r:id="rId14"/>
    <p:sldId id="267" r:id="rId15"/>
    <p:sldId id="27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tagram.com/balhash_internat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profile.php?id=100049208783734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balkhash.goo.kz/index/fromorg/23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qrcoder.ru/code/?http%3A%2F%2Fdocs.google.com%2Fviewer%3Furl%3Dhttps%3A%2F%2Fbalkhash.goo.kz%2Ffiles%2Floader%2F1674798073253.pptx&amp;4&amp;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836712"/>
            <a:ext cx="5112568" cy="5112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25029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D:\диск С\Downloads\WhatsApp Image 2023-01-26 at 13.40.4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548680"/>
            <a:ext cx="6912768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95637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D:\диск С\Downloads\WhatsApp Image 2023-01-26 at 13.40.41 (1)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80728"/>
            <a:ext cx="6768751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30721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84784"/>
            <a:ext cx="7467600" cy="4104456"/>
          </a:xfrm>
        </p:spPr>
        <p:txBody>
          <a:bodyPr>
            <a:noAutofit/>
          </a:bodyPr>
          <a:lstStyle/>
          <a:p>
            <a:r>
              <a:rPr lang="en-US" sz="5400" dirty="0">
                <a:solidFill>
                  <a:schemeClr val="bg1"/>
                </a:solidFill>
                <a:hlinkClick r:id="rId3"/>
              </a:rPr>
              <a:t>https://www.instagram.com/balhash_internat</a:t>
            </a:r>
            <a:r>
              <a:rPr lang="en-US" sz="5400" dirty="0" smtClean="0">
                <a:solidFill>
                  <a:schemeClr val="bg1"/>
                </a:solidFill>
                <a:hlinkClick r:id="rId3"/>
              </a:rPr>
              <a:t>/</a:t>
            </a:r>
            <a:r>
              <a:rPr lang="kk-KZ" sz="5400" dirty="0" smtClean="0">
                <a:solidFill>
                  <a:schemeClr val="bg1"/>
                </a:solidFill>
              </a:rPr>
              <a:t> </a:t>
            </a:r>
            <a:r>
              <a:rPr lang="kk-KZ" sz="66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kk-KZ" sz="6600" dirty="0" smtClean="0">
                <a:solidFill>
                  <a:schemeClr val="accent3">
                    <a:lumMod val="75000"/>
                  </a:schemeClr>
                </a:solidFill>
              </a:rPr>
            </a:br>
            <a:endParaRPr lang="ru-RU" sz="66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9895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628800"/>
            <a:ext cx="7467600" cy="2376264"/>
          </a:xfrm>
        </p:spPr>
        <p:txBody>
          <a:bodyPr>
            <a:noAutofit/>
          </a:bodyPr>
          <a:lstStyle/>
          <a:p>
            <a:r>
              <a:rPr lang="en-US" sz="4400" dirty="0">
                <a:hlinkClick r:id="rId3"/>
              </a:rPr>
              <a:t>https://</a:t>
            </a:r>
            <a:r>
              <a:rPr lang="en-US" sz="4400" dirty="0" smtClean="0">
                <a:hlinkClick r:id="rId3"/>
              </a:rPr>
              <a:t>www.facebook.com/profile.php?id=100049208783734</a:t>
            </a:r>
            <a:r>
              <a:rPr lang="kk-KZ" sz="4400" dirty="0" smtClean="0"/>
              <a:t> 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2644175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276872"/>
            <a:ext cx="7467600" cy="2016224"/>
          </a:xfrm>
        </p:spPr>
        <p:txBody>
          <a:bodyPr>
            <a:noAutofit/>
          </a:bodyPr>
          <a:lstStyle/>
          <a:p>
            <a:r>
              <a:rPr lang="en-US" sz="4400" dirty="0">
                <a:hlinkClick r:id="rId3"/>
              </a:rPr>
              <a:t>https://</a:t>
            </a:r>
            <a:r>
              <a:rPr lang="en-US" sz="4400" dirty="0" smtClean="0">
                <a:hlinkClick r:id="rId3"/>
              </a:rPr>
              <a:t>balkhash.goo.kz/index/fromorg/23</a:t>
            </a:r>
            <a:r>
              <a:rPr lang="kk-KZ" sz="4400" dirty="0" smtClean="0"/>
              <a:t> 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5460005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91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115616" y="1600200"/>
            <a:ext cx="7344816" cy="4873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sz="3200" b="1" i="1" dirty="0" smtClean="0">
                <a:solidFill>
                  <a:schemeClr val="bg2">
                    <a:lumMod val="75000"/>
                  </a:schemeClr>
                </a:solidFill>
              </a:rPr>
              <a:t>Мен жастарға сенемін </a:t>
            </a:r>
          </a:p>
          <a:p>
            <a:pPr marL="0" indent="0">
              <a:buNone/>
            </a:pPr>
            <a:r>
              <a:rPr lang="kk-KZ" sz="3200" b="1" i="1" dirty="0" smtClean="0">
                <a:solidFill>
                  <a:schemeClr val="bg2">
                    <a:lumMod val="75000"/>
                  </a:schemeClr>
                </a:solidFill>
              </a:rPr>
              <a:t>Арыстандай айбатты,</a:t>
            </a:r>
          </a:p>
          <a:p>
            <a:pPr marL="0" indent="0">
              <a:buNone/>
            </a:pPr>
            <a:r>
              <a:rPr lang="kk-KZ" sz="3200" b="1" i="1" dirty="0" smtClean="0">
                <a:solidFill>
                  <a:schemeClr val="bg2">
                    <a:lumMod val="75000"/>
                  </a:schemeClr>
                </a:solidFill>
              </a:rPr>
              <a:t>Жолбарыстай қайратты –</a:t>
            </a:r>
          </a:p>
          <a:p>
            <a:pPr marL="0" indent="0">
              <a:buNone/>
            </a:pPr>
            <a:r>
              <a:rPr lang="kk-KZ" sz="3200" b="1" i="1" dirty="0" smtClean="0">
                <a:solidFill>
                  <a:schemeClr val="bg2">
                    <a:lumMod val="75000"/>
                  </a:schemeClr>
                </a:solidFill>
              </a:rPr>
              <a:t>Қырандай күшті қанатты,</a:t>
            </a:r>
          </a:p>
          <a:p>
            <a:pPr marL="0" indent="0">
              <a:buNone/>
            </a:pPr>
            <a:r>
              <a:rPr lang="kk-KZ" sz="3200" b="1" i="1" dirty="0" smtClean="0">
                <a:solidFill>
                  <a:schemeClr val="bg2">
                    <a:lumMod val="75000"/>
                  </a:schemeClr>
                </a:solidFill>
              </a:rPr>
              <a:t>Мен жастарға сенемін!  </a:t>
            </a:r>
          </a:p>
          <a:p>
            <a:pPr marL="0" indent="0">
              <a:buNone/>
            </a:pPr>
            <a:r>
              <a:rPr lang="kk-KZ" sz="3200" b="1" i="1" dirty="0" smtClean="0">
                <a:solidFill>
                  <a:schemeClr val="bg2">
                    <a:lumMod val="75000"/>
                  </a:schemeClr>
                </a:solidFill>
              </a:rPr>
              <a:t>                            Мағжан Жұмабаев</a:t>
            </a:r>
            <a:endParaRPr lang="ru-RU" sz="3200" b="1" i="1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5160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386" y="-3283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 descr="C:\Users\пользователь\Desktop\47e6ff78-5717-40d9-985a-989ebab5accf.jpg"/>
          <p:cNvPicPr/>
          <p:nvPr/>
        </p:nvPicPr>
        <p:blipFill rotWithShape="1">
          <a:blip r:embed="rId3" cstate="print"/>
          <a:srcRect l="13871" t="36089" r="13269" b="32233"/>
          <a:stretch/>
        </p:blipFill>
        <p:spPr bwMode="auto">
          <a:xfrm>
            <a:off x="1979712" y="548680"/>
            <a:ext cx="5328592" cy="5256584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28001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диск С\Desktop\1635988210_1-modnica-club-p-svetlo-sinii-fon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87624" y="908720"/>
            <a:ext cx="648072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kk-KZ" sz="2800" dirty="0" smtClean="0"/>
          </a:p>
          <a:p>
            <a:pPr algn="ctr"/>
            <a:r>
              <a:rPr lang="kk-KZ" sz="2800" dirty="0" smtClean="0">
                <a:solidFill>
                  <a:schemeClr val="bg2">
                    <a:lumMod val="75000"/>
                  </a:schemeClr>
                </a:solidFill>
              </a:rPr>
              <a:t>Қарағанды облысы білім басқармасының Балқаш қаласы білім бөлімінің </a:t>
            </a:r>
          </a:p>
          <a:p>
            <a:pPr algn="ctr"/>
            <a:r>
              <a:rPr lang="kk-KZ" sz="2800" dirty="0" smtClean="0">
                <a:solidFill>
                  <a:schemeClr val="bg2">
                    <a:lumMod val="75000"/>
                  </a:schemeClr>
                </a:solidFill>
              </a:rPr>
              <a:t>«Көп балалы және аз қамтамасыз етілген отбасылардың балаларына арналған мектеп-интернаты» Коммуналдық мемлекеттік мекемесі</a:t>
            </a:r>
            <a:endParaRPr lang="ru-RU" sz="28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392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D:\диск С\Downloads\WhatsApp Image 2023-01-26 at 14.01.15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64" y="222029"/>
            <a:ext cx="7848872" cy="6568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771800" y="5877272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b="1" i="1" dirty="0" smtClean="0">
                <a:solidFill>
                  <a:schemeClr val="bg2">
                    <a:lumMod val="75000"/>
                  </a:schemeClr>
                </a:solidFill>
              </a:rPr>
              <a:t>Мектеп директоры Талимов А.Х.  </a:t>
            </a:r>
            <a:endParaRPr lang="ru-RU" b="1" i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96136" y="5892614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i="1" dirty="0" smtClean="0">
                <a:solidFill>
                  <a:schemeClr val="bg2">
                    <a:lumMod val="75000"/>
                  </a:schemeClr>
                </a:solidFill>
              </a:rPr>
              <a:t>Телефон: 87103640398</a:t>
            </a:r>
            <a:endParaRPr lang="ru-RU" b="1" i="1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4845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5576" y="1268760"/>
            <a:ext cx="792088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dirty="0" smtClean="0">
                <a:solidFill>
                  <a:schemeClr val="bg2">
                    <a:lumMod val="75000"/>
                  </a:schemeClr>
                </a:solidFill>
              </a:rPr>
              <a:t>Мектеп ұжымы </a:t>
            </a:r>
          </a:p>
          <a:p>
            <a:r>
              <a:rPr lang="kk-KZ" sz="2800" dirty="0" smtClean="0">
                <a:solidFill>
                  <a:schemeClr val="bg2">
                    <a:lumMod val="75000"/>
                  </a:schemeClr>
                </a:solidFill>
              </a:rPr>
              <a:t>-тұрақты</a:t>
            </a:r>
          </a:p>
          <a:p>
            <a:r>
              <a:rPr lang="kk-KZ" sz="2800" dirty="0" smtClean="0">
                <a:solidFill>
                  <a:schemeClr val="bg2">
                    <a:lumMod val="75000"/>
                  </a:schemeClr>
                </a:solidFill>
              </a:rPr>
              <a:t>-шығармашыл</a:t>
            </a:r>
          </a:p>
          <a:p>
            <a:r>
              <a:rPr lang="kk-KZ" sz="2800" dirty="0" smtClean="0">
                <a:solidFill>
                  <a:schemeClr val="bg2">
                    <a:lumMod val="75000"/>
                  </a:schemeClr>
                </a:solidFill>
              </a:rPr>
              <a:t>-ынтымақты</a:t>
            </a:r>
          </a:p>
          <a:p>
            <a:r>
              <a:rPr lang="kk-KZ" sz="2800" dirty="0" smtClean="0">
                <a:solidFill>
                  <a:schemeClr val="bg2">
                    <a:lumMod val="75000"/>
                  </a:schemeClr>
                </a:solidFill>
              </a:rPr>
              <a:t>Педагог модератор-23</a:t>
            </a:r>
          </a:p>
          <a:p>
            <a:r>
              <a:rPr lang="kk-KZ" sz="2800" dirty="0" smtClean="0">
                <a:solidFill>
                  <a:schemeClr val="bg2">
                    <a:lumMod val="75000"/>
                  </a:schemeClr>
                </a:solidFill>
              </a:rPr>
              <a:t>Педагог-эксперт-7</a:t>
            </a:r>
          </a:p>
          <a:p>
            <a:r>
              <a:rPr lang="kk-KZ" sz="2800" dirty="0" smtClean="0">
                <a:solidFill>
                  <a:schemeClr val="bg2">
                    <a:lumMod val="75000"/>
                  </a:schemeClr>
                </a:solidFill>
              </a:rPr>
              <a:t>Педагог-зерттеуші-1</a:t>
            </a:r>
          </a:p>
          <a:p>
            <a:r>
              <a:rPr lang="kk-KZ" sz="2800" dirty="0" smtClean="0">
                <a:solidFill>
                  <a:schemeClr val="bg2">
                    <a:lumMod val="75000"/>
                  </a:schemeClr>
                </a:solidFill>
              </a:rPr>
              <a:t>ВАКАНСИЯ</a:t>
            </a:r>
          </a:p>
          <a:p>
            <a:r>
              <a:rPr lang="kk-KZ" sz="2800" dirty="0" smtClean="0">
                <a:solidFill>
                  <a:schemeClr val="bg2">
                    <a:lumMod val="75000"/>
                  </a:schemeClr>
                </a:solidFill>
              </a:rPr>
              <a:t>- Физика пәні мұғалімі (12 сағат)</a:t>
            </a:r>
            <a:endParaRPr lang="ru-RU" sz="2800" b="1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720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диск С\Desktop\1635988210_1-modnica-club-p-svetlo-sinii-fon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b="1" i="1" dirty="0" smtClean="0">
                <a:solidFill>
                  <a:schemeClr val="bg1"/>
                </a:solidFill>
              </a:rPr>
              <a:t>Физика кабинеті</a:t>
            </a:r>
            <a:endParaRPr lang="ru-RU" b="1" i="1" dirty="0">
              <a:solidFill>
                <a:schemeClr val="bg1"/>
              </a:solidFill>
            </a:endParaRP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707" y="1600200"/>
            <a:ext cx="5935581" cy="487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52383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D:\диск С\Downloads\WhatsApp Image 2023-01-26 at 13.40.43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92696"/>
            <a:ext cx="7253064" cy="54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16854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диск С\Desktop\1635988210_1-modnica-club-p-svetlo-sinii-fon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3" y="692696"/>
            <a:ext cx="5218113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013" y="1412776"/>
            <a:ext cx="7419975" cy="4900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10953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D:\диск С\Downloads\WhatsApp Image 2023-01-26 at 13.40.3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76672"/>
            <a:ext cx="7128792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08745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85</TotalTime>
  <Words>84</Words>
  <Application>Microsoft Office PowerPoint</Application>
  <PresentationFormat>Экран (4:3)</PresentationFormat>
  <Paragraphs>25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Century Schoolbook</vt:lpstr>
      <vt:lpstr>Wingdings</vt:lpstr>
      <vt:lpstr>Wingdings 2</vt:lpstr>
      <vt:lpstr>Эркер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Физика кабинеті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https://www.instagram.com/balhash_internat/  </vt:lpstr>
      <vt:lpstr>https://www.facebook.com/profile.php?id=100049208783734 </vt:lpstr>
      <vt:lpstr>https://balkhash.goo.kz/index/fromorg/23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15</cp:revision>
  <dcterms:created xsi:type="dcterms:W3CDTF">2023-01-27T02:58:23Z</dcterms:created>
  <dcterms:modified xsi:type="dcterms:W3CDTF">2023-01-27T05:45:38Z</dcterms:modified>
</cp:coreProperties>
</file>