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8" r:id="rId3"/>
    <p:sldId id="270" r:id="rId4"/>
    <p:sldId id="257" r:id="rId5"/>
    <p:sldId id="271" r:id="rId6"/>
    <p:sldId id="268" r:id="rId7"/>
    <p:sldId id="259" r:id="rId8"/>
    <p:sldId id="269" r:id="rId9"/>
    <p:sldId id="261" r:id="rId10"/>
    <p:sldId id="263" r:id="rId11"/>
    <p:sldId id="264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balhash_interna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492087837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khash.goo.kz/index/fromorg/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%3A%2F%2Fdocs.google.com%2Fviewer%3Furl%3Dhttps%3A%2F%2Fbalkhash.goo.kz%2Ffiles%2Floader%2F1674798073253.pptx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112568" cy="51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0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диск С\Downloads\WhatsApp Image 2023-01-26 at 13.40.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127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6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иск С\Downloads\WhatsApp Image 2023-01-26 at 13.40.4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687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467600" cy="410445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hlinkClick r:id="rId3"/>
              </a:rPr>
              <a:t>https://www.instagram.com/balhash_internat</a:t>
            </a:r>
            <a:r>
              <a:rPr lang="en-US" sz="5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kk-KZ" sz="5400" dirty="0" smtClean="0">
                <a:solidFill>
                  <a:schemeClr val="bg1"/>
                </a:solidFill>
              </a:rPr>
              <a:t> </a:t>
            </a:r>
            <a: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467600" cy="2376264"/>
          </a:xfrm>
        </p:spPr>
        <p:txBody>
          <a:bodyPr>
            <a:noAutofit/>
          </a:bodyPr>
          <a:lstStyle/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www.facebook.com/profile.php?id=100049208783734</a:t>
            </a:r>
            <a:r>
              <a:rPr lang="kk-KZ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6441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467600" cy="2016224"/>
          </a:xfrm>
        </p:spPr>
        <p:txBody>
          <a:bodyPr>
            <a:noAutofit/>
          </a:bodyPr>
          <a:lstStyle/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balkhash.goo.kz/index/fromorg/23</a:t>
            </a:r>
            <a:r>
              <a:rPr lang="kk-KZ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4600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600200"/>
            <a:ext cx="734481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Мен жастарға сенемін 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Арыстандай айбатты,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Жолбарыстай қайратты –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Қырандай күшті қанатты,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Мен жастарға сенемін!  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  Мағжан Жұмабаев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6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86" y="-32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пользователь\Desktop\47e6ff78-5717-40d9-985a-989ebab5accf.jpg"/>
          <p:cNvPicPr/>
          <p:nvPr/>
        </p:nvPicPr>
        <p:blipFill rotWithShape="1">
          <a:blip r:embed="rId3" cstate="print"/>
          <a:srcRect l="13871" t="36089" r="13269" b="32233"/>
          <a:stretch/>
        </p:blipFill>
        <p:spPr bwMode="auto">
          <a:xfrm>
            <a:off x="1979712" y="548680"/>
            <a:ext cx="5328592" cy="52565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0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800" dirty="0" smtClean="0"/>
          </a:p>
          <a:p>
            <a:pPr algn="ctr"/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Қарағанды облысы білім басқармасының Балқаш қаласы білім бөлімінің </a:t>
            </a:r>
          </a:p>
          <a:p>
            <a:pPr algn="ctr"/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«Көп балалы және аз қамтамасыз етілген отбасылардың балаларына арналған мектеп-интернаты» Коммуналдық мемлекеттік мекемесі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диск С\Downloads\WhatsApp Image 2023-01-26 at 14.01.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2029"/>
            <a:ext cx="7848872" cy="65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877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chemeClr val="bg2">
                    <a:lumMod val="75000"/>
                  </a:schemeClr>
                </a:solidFill>
              </a:rPr>
              <a:t>Мектеп директоры Талимов А.Х. 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8926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chemeClr val="bg2">
                    <a:lumMod val="75000"/>
                  </a:schemeClr>
                </a:solidFill>
              </a:rPr>
              <a:t>Телефон: 87103640398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8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Мектеп ұжымы 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-тұрақты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-шығармашыл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-ынтымақты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 модератор-23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Педагог-эксперт-7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Педагог-зерттеуші-1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ВАКАНСИЯ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 Физика пәні мұғалімі (12 сағат)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chemeClr val="bg1"/>
                </a:solidFill>
              </a:rPr>
              <a:t>Физика кабинеті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07" y="1600200"/>
            <a:ext cx="5935581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3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иск С\Downloads\WhatsApp Image 2023-01-26 at 13.40.4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53064" cy="5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8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692696"/>
            <a:ext cx="52181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412776"/>
            <a:ext cx="7419975" cy="49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9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иск С\Downloads\WhatsApp Image 2023-01-26 at 13.40.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4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84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 кабинеті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https://www.instagram.com/balhash_internat/  </vt:lpstr>
      <vt:lpstr>https://www.facebook.com/profile.php?id=100049208783734 </vt:lpstr>
      <vt:lpstr>https://balkhash.goo.kz/index/fromorg/23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2023-01-27T02:58:23Z</dcterms:created>
  <dcterms:modified xsi:type="dcterms:W3CDTF">2023-01-27T05:45:38Z</dcterms:modified>
</cp:coreProperties>
</file>