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8" r:id="rId2"/>
    <p:sldId id="270" r:id="rId3"/>
    <p:sldId id="257" r:id="rId4"/>
    <p:sldId id="271" r:id="rId5"/>
    <p:sldId id="268" r:id="rId6"/>
    <p:sldId id="259" r:id="rId7"/>
    <p:sldId id="269" r:id="rId8"/>
    <p:sldId id="261" r:id="rId9"/>
    <p:sldId id="263" r:id="rId10"/>
    <p:sldId id="264" r:id="rId11"/>
    <p:sldId id="265" r:id="rId12"/>
    <p:sldId id="266" r:id="rId13"/>
    <p:sldId id="267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618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balhash_internat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rofile.php?id=100049208783734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alkhash.goo.kz/index/fromorg/23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4664"/>
            <a:ext cx="6480720" cy="585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8001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D:\диск С\Downloads\WhatsApp Image 2023-01-26 at 13.40.41 (1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6768751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072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84784"/>
            <a:ext cx="7467600" cy="4104456"/>
          </a:xfrm>
        </p:spPr>
        <p:txBody>
          <a:bodyPr>
            <a:noAutofit/>
          </a:bodyPr>
          <a:lstStyle/>
          <a:p>
            <a:r>
              <a:rPr lang="en-US" sz="5400" dirty="0">
                <a:solidFill>
                  <a:schemeClr val="bg1"/>
                </a:solidFill>
                <a:hlinkClick r:id="rId3"/>
              </a:rPr>
              <a:t>https://www.instagram.com/balhash_internat</a:t>
            </a:r>
            <a:r>
              <a:rPr lang="en-US" sz="5400" dirty="0" smtClean="0">
                <a:solidFill>
                  <a:schemeClr val="bg1"/>
                </a:solidFill>
                <a:hlinkClick r:id="rId3"/>
              </a:rPr>
              <a:t>/</a:t>
            </a:r>
            <a:r>
              <a:rPr lang="kk-KZ" sz="5400" dirty="0" smtClean="0">
                <a:solidFill>
                  <a:schemeClr val="bg1"/>
                </a:solidFill>
              </a:rPr>
              <a:t> </a:t>
            </a:r>
            <a:r>
              <a:rPr lang="kk-KZ" sz="66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kk-KZ" sz="66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66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89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628800"/>
            <a:ext cx="7467600" cy="2376264"/>
          </a:xfrm>
        </p:spPr>
        <p:txBody>
          <a:bodyPr>
            <a:noAutofit/>
          </a:bodyPr>
          <a:lstStyle/>
          <a:p>
            <a:r>
              <a:rPr lang="en-US" sz="4400" dirty="0">
                <a:hlinkClick r:id="rId3"/>
              </a:rPr>
              <a:t>https://</a:t>
            </a:r>
            <a:r>
              <a:rPr lang="en-US" sz="4400" dirty="0" smtClean="0">
                <a:hlinkClick r:id="rId3"/>
              </a:rPr>
              <a:t>www.facebook.com/profile.php?id=100049208783734</a:t>
            </a:r>
            <a:r>
              <a:rPr lang="kk-KZ" sz="4400" dirty="0" smtClean="0"/>
              <a:t>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264417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276872"/>
            <a:ext cx="7467600" cy="2016224"/>
          </a:xfrm>
        </p:spPr>
        <p:txBody>
          <a:bodyPr>
            <a:noAutofit/>
          </a:bodyPr>
          <a:lstStyle/>
          <a:p>
            <a:r>
              <a:rPr lang="en-US" sz="4400" dirty="0">
                <a:hlinkClick r:id="rId3"/>
              </a:rPr>
              <a:t>https://</a:t>
            </a:r>
            <a:r>
              <a:rPr lang="en-US" sz="4400" dirty="0" smtClean="0">
                <a:hlinkClick r:id="rId3"/>
              </a:rPr>
              <a:t>balkhash.goo.kz/index/fromorg/23</a:t>
            </a:r>
            <a:r>
              <a:rPr lang="kk-KZ" sz="4400" dirty="0" smtClean="0"/>
              <a:t>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546000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91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115616" y="1600200"/>
            <a:ext cx="7344816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3200" b="1" i="1" dirty="0" smtClean="0">
                <a:solidFill>
                  <a:schemeClr val="bg2">
                    <a:lumMod val="75000"/>
                  </a:schemeClr>
                </a:solidFill>
              </a:rPr>
              <a:t>Мен жастарға сенемін </a:t>
            </a:r>
          </a:p>
          <a:p>
            <a:pPr marL="0" indent="0">
              <a:buNone/>
            </a:pPr>
            <a:r>
              <a:rPr lang="kk-KZ" sz="3200" b="1" i="1" dirty="0" smtClean="0">
                <a:solidFill>
                  <a:schemeClr val="bg2">
                    <a:lumMod val="75000"/>
                  </a:schemeClr>
                </a:solidFill>
              </a:rPr>
              <a:t>Арыстандай айбатты,</a:t>
            </a:r>
          </a:p>
          <a:p>
            <a:pPr marL="0" indent="0">
              <a:buNone/>
            </a:pPr>
            <a:r>
              <a:rPr lang="kk-KZ" sz="3200" b="1" i="1" dirty="0" smtClean="0">
                <a:solidFill>
                  <a:schemeClr val="bg2">
                    <a:lumMod val="75000"/>
                  </a:schemeClr>
                </a:solidFill>
              </a:rPr>
              <a:t>Жолбарыстай қайратты –</a:t>
            </a:r>
          </a:p>
          <a:p>
            <a:pPr marL="0" indent="0">
              <a:buNone/>
            </a:pPr>
            <a:r>
              <a:rPr lang="kk-KZ" sz="3200" b="1" i="1" dirty="0" smtClean="0">
                <a:solidFill>
                  <a:schemeClr val="bg2">
                    <a:lumMod val="75000"/>
                  </a:schemeClr>
                </a:solidFill>
              </a:rPr>
              <a:t>Қырандай күшті қанатты,</a:t>
            </a:r>
          </a:p>
          <a:p>
            <a:pPr marL="0" indent="0">
              <a:buNone/>
            </a:pPr>
            <a:r>
              <a:rPr lang="kk-KZ" sz="3200" b="1" i="1" dirty="0" smtClean="0">
                <a:solidFill>
                  <a:schemeClr val="bg2">
                    <a:lumMod val="75000"/>
                  </a:schemeClr>
                </a:solidFill>
              </a:rPr>
              <a:t>Мен жастарға сенемін!  </a:t>
            </a:r>
          </a:p>
          <a:p>
            <a:pPr marL="0" indent="0">
              <a:buNone/>
            </a:pPr>
            <a:r>
              <a:rPr lang="kk-KZ" sz="3200" b="1" i="1" dirty="0" smtClean="0">
                <a:solidFill>
                  <a:schemeClr val="bg2">
                    <a:lumMod val="75000"/>
                  </a:schemeClr>
                </a:solidFill>
              </a:rPr>
              <a:t>                            Мағжан Жұмабаев</a:t>
            </a:r>
            <a:endParaRPr lang="ru-RU" sz="3200" b="1" i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160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диск С\Desktop\1635988210_1-modnica-club-p-svetlo-sinii-fon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4" y="908720"/>
            <a:ext cx="64807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sz="2800" dirty="0" smtClean="0"/>
          </a:p>
          <a:p>
            <a:pPr algn="ctr"/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Қарағанды облысы білім басқармасының Балқаш қаласы білім бөлімінің </a:t>
            </a:r>
          </a:p>
          <a:p>
            <a:pPr algn="ctr"/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«Көп балалы және аз қамтамасыз етілген отбасылардың балаларына арналған мектеп-интернаты» Коммуналдық мемлекеттік мекемесі</a:t>
            </a:r>
            <a:endParaRPr lang="ru-RU" sz="28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392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D:\диск С\Downloads\WhatsApp Image 2023-01-26 at 14.01.1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222029"/>
            <a:ext cx="7848872" cy="656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71800" y="5877272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i="1" dirty="0" smtClean="0">
                <a:solidFill>
                  <a:schemeClr val="bg2">
                    <a:lumMod val="75000"/>
                  </a:schemeClr>
                </a:solidFill>
              </a:rPr>
              <a:t>Мектеп директоры Талимов А.Х.  </a:t>
            </a:r>
            <a:endParaRPr lang="ru-RU" b="1" i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6136" y="5892614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i="1" dirty="0" smtClean="0">
                <a:solidFill>
                  <a:schemeClr val="bg2">
                    <a:lumMod val="75000"/>
                  </a:schemeClr>
                </a:solidFill>
              </a:rPr>
              <a:t>Телефон: 87103640398</a:t>
            </a:r>
            <a:endParaRPr lang="ru-RU" b="1" i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484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1268760"/>
            <a:ext cx="79208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Мектеп ұжымы </a:t>
            </a:r>
          </a:p>
          <a:p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-тұрақты</a:t>
            </a:r>
          </a:p>
          <a:p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-шығармашыл</a:t>
            </a:r>
          </a:p>
          <a:p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-ынтымақты</a:t>
            </a:r>
          </a:p>
          <a:p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Педагог модератор-23</a:t>
            </a:r>
          </a:p>
          <a:p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Педагог-эксперт-7</a:t>
            </a:r>
          </a:p>
          <a:p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Педагог-зерттеуші-1</a:t>
            </a:r>
          </a:p>
          <a:p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ВАКАНСИЯ</a:t>
            </a:r>
          </a:p>
          <a:p>
            <a:r>
              <a:rPr lang="kk-KZ" sz="2800" dirty="0" smtClean="0">
                <a:solidFill>
                  <a:schemeClr val="bg2">
                    <a:lumMod val="75000"/>
                  </a:schemeClr>
                </a:solidFill>
              </a:rPr>
              <a:t>- Физика пәні мұғалімі (12 сағат)</a:t>
            </a:r>
            <a:endParaRPr lang="ru-RU" sz="28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720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иск С\Desktop\1635988210_1-modnica-club-p-svetlo-sinii-fon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i="1" dirty="0" smtClean="0">
                <a:solidFill>
                  <a:schemeClr val="bg1"/>
                </a:solidFill>
              </a:rPr>
              <a:t>Физика кабинеті</a:t>
            </a:r>
            <a:endParaRPr lang="ru-RU" b="1" i="1" dirty="0">
              <a:solidFill>
                <a:schemeClr val="bg1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07" y="1600200"/>
            <a:ext cx="5935581" cy="487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5238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D:\диск С\Downloads\WhatsApp Image 2023-01-26 at 13.40.4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7253064" cy="54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685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диск С\Desktop\1635988210_1-modnica-club-p-svetlo-sinii-fon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692696"/>
            <a:ext cx="5218113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13" y="1412776"/>
            <a:ext cx="7419975" cy="490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1095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D:\диск С\Downloads\WhatsApp Image 2023-01-26 at 13.40.3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712879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874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D:\диск С\Downloads\WhatsApp Image 2023-01-26 at 13.40.4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48680"/>
            <a:ext cx="6912768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5637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66</TotalTime>
  <Words>84</Words>
  <Application>Microsoft Office PowerPoint</Application>
  <PresentationFormat>Экран (4:3)</PresentationFormat>
  <Paragraphs>25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Физика кабинеті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https://www.instagram.com/balhash_internat/  </vt:lpstr>
      <vt:lpstr>https://www.facebook.com/profile.php?id=100049208783734 </vt:lpstr>
      <vt:lpstr>https://balkhash.goo.kz/index/fromorg/23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10</cp:revision>
  <dcterms:created xsi:type="dcterms:W3CDTF">2023-01-27T02:58:23Z</dcterms:created>
  <dcterms:modified xsi:type="dcterms:W3CDTF">2023-01-27T04:24:22Z</dcterms:modified>
</cp:coreProperties>
</file>