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68" r:id="rId3"/>
    <p:sldId id="269" r:id="rId4"/>
    <p:sldId id="270" r:id="rId5"/>
    <p:sldId id="273" r:id="rId6"/>
    <p:sldId id="271" r:id="rId7"/>
    <p:sldId id="27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40756-756E-4647-BC39-7F7ADEC3DA11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37543-2169-45A5-8D0E-ACF9E59673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37543-2169-45A5-8D0E-ACF9E596735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37543-2169-45A5-8D0E-ACF9E59673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37543-2169-45A5-8D0E-ACF9E59673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37543-2169-45A5-8D0E-ACF9E59673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32717-26CD-459D-8C90-72CE582933AF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7045E-D1B9-4E98-AA48-933A0A0A04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475462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ҰБТ-ға сеніммен кіру</a:t>
            </a:r>
          </a:p>
          <a:p>
            <a:pPr algn="ctr"/>
            <a:r>
              <a:rPr lang="kk-KZ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1.Өз эмоцияңды ретке келтіріп,</a:t>
            </a: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ойыңды жинақта!</a:t>
            </a:r>
          </a:p>
          <a:p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                          2.Жайланып отыр,  </a:t>
            </a: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                   мұрныңмен терең дем ал</a:t>
            </a: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(4-6 секунд), </a:t>
            </a: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                        ауаны іште ұста.</a:t>
            </a: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(2-3 секунд)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726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37"/>
            <a:ext cx="9144000" cy="68500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9351" y="142853"/>
            <a:ext cx="861385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3.Жұмысқа толықтай кірісу, </a:t>
            </a:r>
          </a:p>
          <a:p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айналадағылардың бар екенін ұмытуға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тырыс. </a:t>
            </a:r>
          </a:p>
          <a:p>
            <a:endParaRPr lang="kk-KZ" sz="32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4. Егерде жауабыңның дұрыстығына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күмәндансаң, таңдауға қиналсаң,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өзіңнің ішкі сезіміңе (интуицияңа)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сен!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Картинки по запросу книга красивая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13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4282" y="0"/>
            <a:ext cx="892971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5.Өз жұмысыңды тексеруге уақыт қалдыр!</a:t>
            </a:r>
          </a:p>
          <a:p>
            <a:endParaRPr lang="kk-KZ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6. Барлық сұрақты қарап шық және өзің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жауабыңа сенімділерінен баста.</a:t>
            </a:r>
          </a:p>
          <a:p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Сонда ғана сен сабырланып, жұмыс 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ырғағына енесің.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7.Кез келген тестте сен жауабын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білетін нақты сұрақ болады,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сондықтан ойыңды жинақта! 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726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37"/>
            <a:ext cx="9144000" cy="68500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9351" y="142853"/>
            <a:ext cx="861385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Біздің қымбатты да, сүйікті оқушыларымыз!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Сен ҰБТ –ні 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өте жақсы тапсыруды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армандайтын, </a:t>
            </a: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Қазақстанның беделді 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жоғарғы оқу орнында 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оқуды қалайтын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мектеп бітірушісің.</a:t>
            </a:r>
          </a:p>
        </p:txBody>
      </p:sp>
      <p:sp>
        <p:nvSpPr>
          <p:cNvPr id="2" name="AutoShape 2" descr="Картинки по запросу книга красивая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13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5720" y="142852"/>
            <a:ext cx="864399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 сенде қорқыныш бар. Ол – “мен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ҰБТ тапсыра алмай, </a:t>
            </a: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сіздердің үміттеріңді </a:t>
            </a: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ақтай алмаймын ба”-деген  қорқыныш.</a:t>
            </a:r>
          </a:p>
          <a:p>
            <a:endParaRPr lang="kk-KZ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Біз үшін қорқатын еш нәрсе жоқ.</a:t>
            </a: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“Сен мықтысың, 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білімдісің!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Сондықтан 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ҰБТ-ны 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жақсы тапсырасы</a:t>
            </a:r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7726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4282" y="0"/>
            <a:ext cx="892971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 егер төмен баға алсаң,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біз сені жақсы көретін,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саған көмектесетін, </a:t>
            </a: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сені түсінетін адам екенімізді ұмытпа!</a:t>
            </a:r>
          </a:p>
          <a:p>
            <a:endParaRPr lang="kk-KZ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Алайда, сен міндетті түрде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тапсырасың!</a:t>
            </a: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Осы сөздерді есте сақтап,</a:t>
            </a:r>
          </a:p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жүрегіңе қалдыр.</a:t>
            </a: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Өз күшіңді сезінудің            </a:t>
            </a: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өзі күш беретінін,</a:t>
            </a: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ұмытпа!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726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37"/>
            <a:ext cx="9144000" cy="68500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9351" y="1571611"/>
            <a:ext cx="861385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9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Сәттілік тілейміз!!!</a:t>
            </a:r>
          </a:p>
        </p:txBody>
      </p:sp>
      <p:sp>
        <p:nvSpPr>
          <p:cNvPr id="2" name="AutoShape 2" descr="Картинки по запросу книга красивая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13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262</Words>
  <Application>Microsoft Office PowerPoint</Application>
  <PresentationFormat>Экран (4:3)</PresentationFormat>
  <Paragraphs>65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Тогжан</cp:lastModifiedBy>
  <cp:revision>22</cp:revision>
  <dcterms:created xsi:type="dcterms:W3CDTF">2020-05-13T06:42:46Z</dcterms:created>
  <dcterms:modified xsi:type="dcterms:W3CDTF">2023-01-20T09:40:06Z</dcterms:modified>
</cp:coreProperties>
</file>