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63" r:id="rId5"/>
    <p:sldId id="264" r:id="rId6"/>
    <p:sldId id="260" r:id="rId7"/>
    <p:sldId id="259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74" autoAdjust="0"/>
    <p:restoredTop sz="94660"/>
  </p:normalViewPr>
  <p:slideViewPr>
    <p:cSldViewPr>
      <p:cViewPr varScale="1">
        <p:scale>
          <a:sx n="87" d="100"/>
          <a:sy n="87" d="100"/>
        </p:scale>
        <p:origin x="128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EAF250-DB6A-4489-A58B-3B8EBD94DEB8}" type="doc">
      <dgm:prSet loTypeId="urn:microsoft.com/office/officeart/2005/8/layout/radial5" loCatId="cycle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6977562E-BB5D-4581-8349-290416501076}">
      <dgm:prSet phldrT="[Текст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dirty="0" smtClean="0"/>
            <a:t>Педагог</a:t>
          </a:r>
          <a:endParaRPr lang="ru-RU" dirty="0"/>
        </a:p>
      </dgm:t>
    </dgm:pt>
    <dgm:pt modelId="{CCC985E5-5B36-40DF-96F5-42838FC621BA}" type="parTrans" cxnId="{B139B26C-EC32-4088-8AEE-26DB325D0F11}">
      <dgm:prSet/>
      <dgm:spPr/>
      <dgm:t>
        <a:bodyPr/>
        <a:lstStyle/>
        <a:p>
          <a:endParaRPr lang="ru-RU"/>
        </a:p>
      </dgm:t>
    </dgm:pt>
    <dgm:pt modelId="{6B2FE29A-3A22-4FDF-BCC8-5D83A4801759}" type="sibTrans" cxnId="{B139B26C-EC32-4088-8AEE-26DB325D0F11}">
      <dgm:prSet/>
      <dgm:spPr/>
      <dgm:t>
        <a:bodyPr/>
        <a:lstStyle/>
        <a:p>
          <a:endParaRPr lang="ru-RU"/>
        </a:p>
      </dgm:t>
    </dgm:pt>
    <dgm:pt modelId="{CA6FF633-292C-42AD-A873-522AA69BC15A}">
      <dgm:prSet phldrT="[Текст]" custT="1"/>
      <dgm:spPr/>
      <dgm:t>
        <a:bodyPr/>
        <a:lstStyle/>
        <a:p>
          <a:r>
            <a:rPr lang="ru-RU" sz="2000" b="0" smtClean="0"/>
            <a:t>Тәрбиелі</a:t>
          </a:r>
          <a:endParaRPr lang="ru-RU" sz="2000" b="0" dirty="0"/>
        </a:p>
      </dgm:t>
    </dgm:pt>
    <dgm:pt modelId="{75CD1D82-14F0-4DBF-98D0-1AC27E29D537}" type="parTrans" cxnId="{479D7538-11FD-4771-B3BA-9C4553EF1A49}">
      <dgm:prSet/>
      <dgm:spPr/>
      <dgm:t>
        <a:bodyPr/>
        <a:lstStyle/>
        <a:p>
          <a:endParaRPr lang="ru-RU"/>
        </a:p>
      </dgm:t>
    </dgm:pt>
    <dgm:pt modelId="{BCCE8322-AFE1-4B06-B3D6-6296E104C130}" type="sibTrans" cxnId="{479D7538-11FD-4771-B3BA-9C4553EF1A49}">
      <dgm:prSet/>
      <dgm:spPr/>
      <dgm:t>
        <a:bodyPr/>
        <a:lstStyle/>
        <a:p>
          <a:endParaRPr lang="ru-RU"/>
        </a:p>
      </dgm:t>
    </dgm:pt>
    <dgm:pt modelId="{3920FEDA-B97F-4ABA-AE6D-2B2C455C7645}">
      <dgm:prSet phldrT="[Текст]" custT="1"/>
      <dgm:spPr/>
      <dgm:t>
        <a:bodyPr/>
        <a:lstStyle/>
        <a:p>
          <a:r>
            <a:rPr lang="kk-KZ" sz="2400" dirty="0" smtClean="0"/>
            <a:t>Төзімді</a:t>
          </a:r>
          <a:endParaRPr lang="ru-RU" sz="2400" dirty="0"/>
        </a:p>
      </dgm:t>
    </dgm:pt>
    <dgm:pt modelId="{72ADC254-01E9-4FE4-A75F-1CDF944C69B6}" type="parTrans" cxnId="{E39C2C27-A06E-4596-B9C7-F81F8C724545}">
      <dgm:prSet/>
      <dgm:spPr/>
      <dgm:t>
        <a:bodyPr/>
        <a:lstStyle/>
        <a:p>
          <a:endParaRPr lang="ru-RU"/>
        </a:p>
      </dgm:t>
    </dgm:pt>
    <dgm:pt modelId="{FC4274FC-8DB4-4E86-B1D4-3F9DEA5BFA24}" type="sibTrans" cxnId="{E39C2C27-A06E-4596-B9C7-F81F8C724545}">
      <dgm:prSet/>
      <dgm:spPr/>
      <dgm:t>
        <a:bodyPr/>
        <a:lstStyle/>
        <a:p>
          <a:endParaRPr lang="ru-RU"/>
        </a:p>
      </dgm:t>
    </dgm:pt>
    <dgm:pt modelId="{9575FC6B-493B-4094-9483-213A93CF8907}">
      <dgm:prSet phldrT="[Текст]" custT="1"/>
      <dgm:spPr/>
      <dgm:t>
        <a:bodyPr/>
        <a:lstStyle/>
        <a:p>
          <a:r>
            <a:rPr lang="kk-KZ" sz="2400" dirty="0" smtClean="0"/>
            <a:t>Әділ</a:t>
          </a:r>
          <a:endParaRPr lang="ru-RU" sz="2400" dirty="0"/>
        </a:p>
      </dgm:t>
    </dgm:pt>
    <dgm:pt modelId="{6A39E9A5-D3BD-47CB-96B1-59394D709884}" type="parTrans" cxnId="{735A7C90-C83C-4189-84D9-E301D5E10099}">
      <dgm:prSet/>
      <dgm:spPr/>
      <dgm:t>
        <a:bodyPr/>
        <a:lstStyle/>
        <a:p>
          <a:endParaRPr lang="ru-RU"/>
        </a:p>
      </dgm:t>
    </dgm:pt>
    <dgm:pt modelId="{5D59DAFC-6F9A-42AB-B667-1E541BC73BB7}" type="sibTrans" cxnId="{735A7C90-C83C-4189-84D9-E301D5E10099}">
      <dgm:prSet/>
      <dgm:spPr/>
      <dgm:t>
        <a:bodyPr/>
        <a:lstStyle/>
        <a:p>
          <a:endParaRPr lang="ru-RU"/>
        </a:p>
      </dgm:t>
    </dgm:pt>
    <dgm:pt modelId="{E3BBE6B0-D22E-439C-A674-A77B149CF47F}">
      <dgm:prSet phldrT="[Текст]" custT="1"/>
      <dgm:spPr/>
      <dgm:t>
        <a:bodyPr/>
        <a:lstStyle/>
        <a:p>
          <a:r>
            <a:rPr lang="kk-KZ" sz="1800" b="1" dirty="0" smtClean="0"/>
            <a:t>Байқағыш</a:t>
          </a:r>
          <a:endParaRPr lang="ru-RU" sz="1800" b="1" dirty="0"/>
        </a:p>
      </dgm:t>
    </dgm:pt>
    <dgm:pt modelId="{14F03B9E-7468-41DB-AA96-6B07C017DB60}" type="parTrans" cxnId="{E674A4D1-CD5C-4FCB-BDFE-81CB96725279}">
      <dgm:prSet/>
      <dgm:spPr/>
      <dgm:t>
        <a:bodyPr/>
        <a:lstStyle/>
        <a:p>
          <a:endParaRPr lang="ru-RU"/>
        </a:p>
      </dgm:t>
    </dgm:pt>
    <dgm:pt modelId="{813B7223-70D0-4C22-BB44-D924F59CA353}" type="sibTrans" cxnId="{E674A4D1-CD5C-4FCB-BDFE-81CB96725279}">
      <dgm:prSet/>
      <dgm:spPr/>
      <dgm:t>
        <a:bodyPr/>
        <a:lstStyle/>
        <a:p>
          <a:endParaRPr lang="ru-RU"/>
        </a:p>
      </dgm:t>
    </dgm:pt>
    <dgm:pt modelId="{86A931BA-2B20-4454-9652-1A155A126A19}" type="pres">
      <dgm:prSet presAssocID="{24EAF250-DB6A-4489-A58B-3B8EBD94DEB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169FA8-D186-484C-BEA5-3423E615C4CC}" type="pres">
      <dgm:prSet presAssocID="{6977562E-BB5D-4581-8349-290416501076}" presName="centerShape" presStyleLbl="node0" presStyleIdx="0" presStyleCnt="1" custScaleX="156164" custScaleY="89530"/>
      <dgm:spPr/>
      <dgm:t>
        <a:bodyPr/>
        <a:lstStyle/>
        <a:p>
          <a:endParaRPr lang="ru-RU"/>
        </a:p>
      </dgm:t>
    </dgm:pt>
    <dgm:pt modelId="{7C234526-55F5-4F73-BBF6-6DDB33EC8946}" type="pres">
      <dgm:prSet presAssocID="{75CD1D82-14F0-4DBF-98D0-1AC27E29D537}" presName="parTrans" presStyleLbl="sibTrans2D1" presStyleIdx="0" presStyleCnt="4"/>
      <dgm:spPr/>
      <dgm:t>
        <a:bodyPr/>
        <a:lstStyle/>
        <a:p>
          <a:endParaRPr lang="ru-RU"/>
        </a:p>
      </dgm:t>
    </dgm:pt>
    <dgm:pt modelId="{EED2FF7F-AA3D-493A-B030-6F2B9F252C0B}" type="pres">
      <dgm:prSet presAssocID="{75CD1D82-14F0-4DBF-98D0-1AC27E29D537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199C8ADD-ABBC-428E-8DD0-84D869FF9B3C}" type="pres">
      <dgm:prSet presAssocID="{CA6FF633-292C-42AD-A873-522AA69BC15A}" presName="node" presStyleLbl="node1" presStyleIdx="0" presStyleCnt="4" custScaleX="156878" custScaleY="107834" custRadScaleRad="99629" custRadScaleInc="98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399521-304A-45D4-9E3F-93A59A7BF95F}" type="pres">
      <dgm:prSet presAssocID="{72ADC254-01E9-4FE4-A75F-1CDF944C69B6}" presName="parTrans" presStyleLbl="sibTrans2D1" presStyleIdx="1" presStyleCnt="4"/>
      <dgm:spPr/>
      <dgm:t>
        <a:bodyPr/>
        <a:lstStyle/>
        <a:p>
          <a:endParaRPr lang="ru-RU"/>
        </a:p>
      </dgm:t>
    </dgm:pt>
    <dgm:pt modelId="{B330C222-BA02-4BEC-A272-2B7B4DB20339}" type="pres">
      <dgm:prSet presAssocID="{72ADC254-01E9-4FE4-A75F-1CDF944C69B6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7CAB533A-59DC-4D46-B005-FBA2F079E44F}" type="pres">
      <dgm:prSet presAssocID="{3920FEDA-B97F-4ABA-AE6D-2B2C455C7645}" presName="node" presStyleLbl="node1" presStyleIdx="1" presStyleCnt="4" custScaleX="162105" custScaleY="89972" custRadScaleRad="138083" custRadScaleInc="-19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5A32B3-8832-4C6C-97B7-2DD1FA8D498B}" type="pres">
      <dgm:prSet presAssocID="{6A39E9A5-D3BD-47CB-96B1-59394D709884}" presName="parTrans" presStyleLbl="sibTrans2D1" presStyleIdx="2" presStyleCnt="4"/>
      <dgm:spPr/>
      <dgm:t>
        <a:bodyPr/>
        <a:lstStyle/>
        <a:p>
          <a:endParaRPr lang="ru-RU"/>
        </a:p>
      </dgm:t>
    </dgm:pt>
    <dgm:pt modelId="{2B5E6F40-61AA-40A6-9D97-7C048766F660}" type="pres">
      <dgm:prSet presAssocID="{6A39E9A5-D3BD-47CB-96B1-59394D709884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C2F23247-662E-402A-A504-39406EDA19CD}" type="pres">
      <dgm:prSet presAssocID="{9575FC6B-493B-4094-9483-213A93CF8907}" presName="node" presStyleLbl="node1" presStyleIdx="2" presStyleCnt="4" custScaleX="156475" custScaleY="970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457629-935D-4215-AFF7-A91EEE0E0A94}" type="pres">
      <dgm:prSet presAssocID="{14F03B9E-7468-41DB-AA96-6B07C017DB60}" presName="parTrans" presStyleLbl="sibTrans2D1" presStyleIdx="3" presStyleCnt="4"/>
      <dgm:spPr/>
      <dgm:t>
        <a:bodyPr/>
        <a:lstStyle/>
        <a:p>
          <a:endParaRPr lang="ru-RU"/>
        </a:p>
      </dgm:t>
    </dgm:pt>
    <dgm:pt modelId="{93C7A2C3-A813-4B8F-8969-B298041AC1AC}" type="pres">
      <dgm:prSet presAssocID="{14F03B9E-7468-41DB-AA96-6B07C017DB60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E243DB80-1339-4045-B826-358183581A99}" type="pres">
      <dgm:prSet presAssocID="{E3BBE6B0-D22E-439C-A674-A77B149CF47F}" presName="node" presStyleLbl="node1" presStyleIdx="3" presStyleCnt="4" custScaleX="157874" custScaleY="121605" custRadScaleRad="144185" custRadScaleInc="-21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E0144BE-DD72-4D09-846B-36281D0E764D}" type="presOf" srcId="{6977562E-BB5D-4581-8349-290416501076}" destId="{03169FA8-D186-484C-BEA5-3423E615C4CC}" srcOrd="0" destOrd="0" presId="urn:microsoft.com/office/officeart/2005/8/layout/radial5"/>
    <dgm:cxn modelId="{E6B8BBE4-F075-4750-A2AD-940D0D32616C}" type="presOf" srcId="{24EAF250-DB6A-4489-A58B-3B8EBD94DEB8}" destId="{86A931BA-2B20-4454-9652-1A155A126A19}" srcOrd="0" destOrd="0" presId="urn:microsoft.com/office/officeart/2005/8/layout/radial5"/>
    <dgm:cxn modelId="{155A7191-22DD-47A2-84A2-2C4AAD866E7B}" type="presOf" srcId="{14F03B9E-7468-41DB-AA96-6B07C017DB60}" destId="{93C7A2C3-A813-4B8F-8969-B298041AC1AC}" srcOrd="1" destOrd="0" presId="urn:microsoft.com/office/officeart/2005/8/layout/radial5"/>
    <dgm:cxn modelId="{B139B26C-EC32-4088-8AEE-26DB325D0F11}" srcId="{24EAF250-DB6A-4489-A58B-3B8EBD94DEB8}" destId="{6977562E-BB5D-4581-8349-290416501076}" srcOrd="0" destOrd="0" parTransId="{CCC985E5-5B36-40DF-96F5-42838FC621BA}" sibTransId="{6B2FE29A-3A22-4FDF-BCC8-5D83A4801759}"/>
    <dgm:cxn modelId="{E39C2C27-A06E-4596-B9C7-F81F8C724545}" srcId="{6977562E-BB5D-4581-8349-290416501076}" destId="{3920FEDA-B97F-4ABA-AE6D-2B2C455C7645}" srcOrd="1" destOrd="0" parTransId="{72ADC254-01E9-4FE4-A75F-1CDF944C69B6}" sibTransId="{FC4274FC-8DB4-4E86-B1D4-3F9DEA5BFA24}"/>
    <dgm:cxn modelId="{735A7C90-C83C-4189-84D9-E301D5E10099}" srcId="{6977562E-BB5D-4581-8349-290416501076}" destId="{9575FC6B-493B-4094-9483-213A93CF8907}" srcOrd="2" destOrd="0" parTransId="{6A39E9A5-D3BD-47CB-96B1-59394D709884}" sibTransId="{5D59DAFC-6F9A-42AB-B667-1E541BC73BB7}"/>
    <dgm:cxn modelId="{545073A7-576E-4756-9A5D-B0BF6CDC9DA3}" type="presOf" srcId="{14F03B9E-7468-41DB-AA96-6B07C017DB60}" destId="{AB457629-935D-4215-AFF7-A91EEE0E0A94}" srcOrd="0" destOrd="0" presId="urn:microsoft.com/office/officeart/2005/8/layout/radial5"/>
    <dgm:cxn modelId="{2E14BBB5-511C-4629-9CCE-F99A235B5CEC}" type="presOf" srcId="{3920FEDA-B97F-4ABA-AE6D-2B2C455C7645}" destId="{7CAB533A-59DC-4D46-B005-FBA2F079E44F}" srcOrd="0" destOrd="0" presId="urn:microsoft.com/office/officeart/2005/8/layout/radial5"/>
    <dgm:cxn modelId="{479D7538-11FD-4771-B3BA-9C4553EF1A49}" srcId="{6977562E-BB5D-4581-8349-290416501076}" destId="{CA6FF633-292C-42AD-A873-522AA69BC15A}" srcOrd="0" destOrd="0" parTransId="{75CD1D82-14F0-4DBF-98D0-1AC27E29D537}" sibTransId="{BCCE8322-AFE1-4B06-B3D6-6296E104C130}"/>
    <dgm:cxn modelId="{E2AAEB41-3561-45A5-B96F-08994A97A030}" type="presOf" srcId="{E3BBE6B0-D22E-439C-A674-A77B149CF47F}" destId="{E243DB80-1339-4045-B826-358183581A99}" srcOrd="0" destOrd="0" presId="urn:microsoft.com/office/officeart/2005/8/layout/radial5"/>
    <dgm:cxn modelId="{4C1A636C-8F18-4CFB-AC76-08D012F2A2D0}" type="presOf" srcId="{72ADC254-01E9-4FE4-A75F-1CDF944C69B6}" destId="{C2399521-304A-45D4-9E3F-93A59A7BF95F}" srcOrd="0" destOrd="0" presId="urn:microsoft.com/office/officeart/2005/8/layout/radial5"/>
    <dgm:cxn modelId="{4C39F519-7753-4B29-AEE5-A142C9BB0803}" type="presOf" srcId="{6A39E9A5-D3BD-47CB-96B1-59394D709884}" destId="{4E5A32B3-8832-4C6C-97B7-2DD1FA8D498B}" srcOrd="0" destOrd="0" presId="urn:microsoft.com/office/officeart/2005/8/layout/radial5"/>
    <dgm:cxn modelId="{E674A4D1-CD5C-4FCB-BDFE-81CB96725279}" srcId="{6977562E-BB5D-4581-8349-290416501076}" destId="{E3BBE6B0-D22E-439C-A674-A77B149CF47F}" srcOrd="3" destOrd="0" parTransId="{14F03B9E-7468-41DB-AA96-6B07C017DB60}" sibTransId="{813B7223-70D0-4C22-BB44-D924F59CA353}"/>
    <dgm:cxn modelId="{41FAF61E-8D5B-494E-A2A3-970B7988F947}" type="presOf" srcId="{75CD1D82-14F0-4DBF-98D0-1AC27E29D537}" destId="{7C234526-55F5-4F73-BBF6-6DDB33EC8946}" srcOrd="0" destOrd="0" presId="urn:microsoft.com/office/officeart/2005/8/layout/radial5"/>
    <dgm:cxn modelId="{EC5BA389-7938-4FE0-A799-F88194C95264}" type="presOf" srcId="{9575FC6B-493B-4094-9483-213A93CF8907}" destId="{C2F23247-662E-402A-A504-39406EDA19CD}" srcOrd="0" destOrd="0" presId="urn:microsoft.com/office/officeart/2005/8/layout/radial5"/>
    <dgm:cxn modelId="{1EC1E1FF-E47B-45B4-9E32-17A863450D2A}" type="presOf" srcId="{CA6FF633-292C-42AD-A873-522AA69BC15A}" destId="{199C8ADD-ABBC-428E-8DD0-84D869FF9B3C}" srcOrd="0" destOrd="0" presId="urn:microsoft.com/office/officeart/2005/8/layout/radial5"/>
    <dgm:cxn modelId="{62A65F12-14AC-4767-AEA7-53CFAA164470}" type="presOf" srcId="{75CD1D82-14F0-4DBF-98D0-1AC27E29D537}" destId="{EED2FF7F-AA3D-493A-B030-6F2B9F252C0B}" srcOrd="1" destOrd="0" presId="urn:microsoft.com/office/officeart/2005/8/layout/radial5"/>
    <dgm:cxn modelId="{993C87F7-A435-4275-8FC4-CBE0BF30B2F2}" type="presOf" srcId="{72ADC254-01E9-4FE4-A75F-1CDF944C69B6}" destId="{B330C222-BA02-4BEC-A272-2B7B4DB20339}" srcOrd="1" destOrd="0" presId="urn:microsoft.com/office/officeart/2005/8/layout/radial5"/>
    <dgm:cxn modelId="{6C2A3368-3871-4C40-AD49-DC068AD2506D}" type="presOf" srcId="{6A39E9A5-D3BD-47CB-96B1-59394D709884}" destId="{2B5E6F40-61AA-40A6-9D97-7C048766F660}" srcOrd="1" destOrd="0" presId="urn:microsoft.com/office/officeart/2005/8/layout/radial5"/>
    <dgm:cxn modelId="{03F3788D-D586-41AE-B437-6519FCF9B802}" type="presParOf" srcId="{86A931BA-2B20-4454-9652-1A155A126A19}" destId="{03169FA8-D186-484C-BEA5-3423E615C4CC}" srcOrd="0" destOrd="0" presId="urn:microsoft.com/office/officeart/2005/8/layout/radial5"/>
    <dgm:cxn modelId="{F6B7C732-C849-47CA-BA0E-03E19AE6FA5D}" type="presParOf" srcId="{86A931BA-2B20-4454-9652-1A155A126A19}" destId="{7C234526-55F5-4F73-BBF6-6DDB33EC8946}" srcOrd="1" destOrd="0" presId="urn:microsoft.com/office/officeart/2005/8/layout/radial5"/>
    <dgm:cxn modelId="{5F179CCF-F078-4006-8416-8788BB2BD79A}" type="presParOf" srcId="{7C234526-55F5-4F73-BBF6-6DDB33EC8946}" destId="{EED2FF7F-AA3D-493A-B030-6F2B9F252C0B}" srcOrd="0" destOrd="0" presId="urn:microsoft.com/office/officeart/2005/8/layout/radial5"/>
    <dgm:cxn modelId="{56A196DA-39B0-4C5E-95CE-99442D186327}" type="presParOf" srcId="{86A931BA-2B20-4454-9652-1A155A126A19}" destId="{199C8ADD-ABBC-428E-8DD0-84D869FF9B3C}" srcOrd="2" destOrd="0" presId="urn:microsoft.com/office/officeart/2005/8/layout/radial5"/>
    <dgm:cxn modelId="{5535C4B8-56F1-460F-BC12-4C0844C57AAE}" type="presParOf" srcId="{86A931BA-2B20-4454-9652-1A155A126A19}" destId="{C2399521-304A-45D4-9E3F-93A59A7BF95F}" srcOrd="3" destOrd="0" presId="urn:microsoft.com/office/officeart/2005/8/layout/radial5"/>
    <dgm:cxn modelId="{668DE88A-8950-41BC-84CA-AC844446F47E}" type="presParOf" srcId="{C2399521-304A-45D4-9E3F-93A59A7BF95F}" destId="{B330C222-BA02-4BEC-A272-2B7B4DB20339}" srcOrd="0" destOrd="0" presId="urn:microsoft.com/office/officeart/2005/8/layout/radial5"/>
    <dgm:cxn modelId="{D77A9D5D-C80C-4560-BEDC-0FFA2658EFAC}" type="presParOf" srcId="{86A931BA-2B20-4454-9652-1A155A126A19}" destId="{7CAB533A-59DC-4D46-B005-FBA2F079E44F}" srcOrd="4" destOrd="0" presId="urn:microsoft.com/office/officeart/2005/8/layout/radial5"/>
    <dgm:cxn modelId="{2AF294EA-BD56-47AF-B505-BE2D91807942}" type="presParOf" srcId="{86A931BA-2B20-4454-9652-1A155A126A19}" destId="{4E5A32B3-8832-4C6C-97B7-2DD1FA8D498B}" srcOrd="5" destOrd="0" presId="urn:microsoft.com/office/officeart/2005/8/layout/radial5"/>
    <dgm:cxn modelId="{F1949330-9348-406C-9A34-B4069F4F289B}" type="presParOf" srcId="{4E5A32B3-8832-4C6C-97B7-2DD1FA8D498B}" destId="{2B5E6F40-61AA-40A6-9D97-7C048766F660}" srcOrd="0" destOrd="0" presId="urn:microsoft.com/office/officeart/2005/8/layout/radial5"/>
    <dgm:cxn modelId="{BBA15F4A-B5A9-475B-B2AF-33EE601B4634}" type="presParOf" srcId="{86A931BA-2B20-4454-9652-1A155A126A19}" destId="{C2F23247-662E-402A-A504-39406EDA19CD}" srcOrd="6" destOrd="0" presId="urn:microsoft.com/office/officeart/2005/8/layout/radial5"/>
    <dgm:cxn modelId="{A318AA00-0169-4B67-AD4C-4C91B0508459}" type="presParOf" srcId="{86A931BA-2B20-4454-9652-1A155A126A19}" destId="{AB457629-935D-4215-AFF7-A91EEE0E0A94}" srcOrd="7" destOrd="0" presId="urn:microsoft.com/office/officeart/2005/8/layout/radial5"/>
    <dgm:cxn modelId="{F80F4257-F58F-409D-9043-2E826DECEBEE}" type="presParOf" srcId="{AB457629-935D-4215-AFF7-A91EEE0E0A94}" destId="{93C7A2C3-A813-4B8F-8969-B298041AC1AC}" srcOrd="0" destOrd="0" presId="urn:microsoft.com/office/officeart/2005/8/layout/radial5"/>
    <dgm:cxn modelId="{B999C728-C931-4A04-A753-1A822D0F585A}" type="presParOf" srcId="{86A931BA-2B20-4454-9652-1A155A126A19}" destId="{E243DB80-1339-4045-B826-358183581A99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169FA8-D186-484C-BEA5-3423E615C4CC}">
      <dsp:nvSpPr>
        <dsp:cNvPr id="0" name=""/>
        <dsp:cNvSpPr/>
      </dsp:nvSpPr>
      <dsp:spPr>
        <a:xfrm>
          <a:off x="3081416" y="1891647"/>
          <a:ext cx="1993720" cy="1143014"/>
        </a:xfrm>
        <a:prstGeom prst="ellipse">
          <a:avLst/>
        </a:prstGeom>
        <a:solidFill>
          <a:schemeClr val="lt1"/>
        </a:solidFill>
        <a:ln w="42500" cap="flat" cmpd="sng" algn="ctr">
          <a:solidFill>
            <a:schemeClr val="accent5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/>
            <a:t>Педагог</a:t>
          </a:r>
          <a:endParaRPr lang="ru-RU" sz="2400" kern="1200" dirty="0"/>
        </a:p>
      </dsp:txBody>
      <dsp:txXfrm>
        <a:off x="3373390" y="2059038"/>
        <a:ext cx="1409772" cy="808232"/>
      </dsp:txXfrm>
    </dsp:sp>
    <dsp:sp modelId="{7C234526-55F5-4F73-BBF6-6DDB33EC8946}">
      <dsp:nvSpPr>
        <dsp:cNvPr id="0" name=""/>
        <dsp:cNvSpPr/>
      </dsp:nvSpPr>
      <dsp:spPr>
        <a:xfrm rot="16466490">
          <a:off x="4004798" y="1424676"/>
          <a:ext cx="274567" cy="43407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satMod val="270000"/>
              </a:schemeClr>
            </a:gs>
            <a:gs pos="25000">
              <a:schemeClr val="accent2">
                <a:hueOff val="0"/>
                <a:satOff val="0"/>
                <a:lumOff val="0"/>
                <a:alphaOff val="0"/>
                <a:tint val="60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29000"/>
                <a:satMod val="400000"/>
              </a:schemeClr>
            </a:gs>
          </a:gsLst>
          <a:lin ang="16200000" scaled="1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4042794" y="1552551"/>
        <a:ext cx="192197" cy="260444"/>
      </dsp:txXfrm>
    </dsp:sp>
    <dsp:sp modelId="{199C8ADD-ABBC-428E-8DD0-84D869FF9B3C}">
      <dsp:nvSpPr>
        <dsp:cNvPr id="0" name=""/>
        <dsp:cNvSpPr/>
      </dsp:nvSpPr>
      <dsp:spPr>
        <a:xfrm>
          <a:off x="3214716" y="-3"/>
          <a:ext cx="2002835" cy="137669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satMod val="270000"/>
              </a:schemeClr>
            </a:gs>
            <a:gs pos="25000">
              <a:schemeClr val="accent2">
                <a:hueOff val="0"/>
                <a:satOff val="0"/>
                <a:lumOff val="0"/>
                <a:alphaOff val="0"/>
                <a:tint val="60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29000"/>
                <a:satMod val="400000"/>
              </a:schemeClr>
            </a:gs>
          </a:gsLst>
          <a:lin ang="16200000" scaled="1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smtClean="0"/>
            <a:t>Тәрбиелі</a:t>
          </a:r>
          <a:endParaRPr lang="ru-RU" sz="2000" b="0" kern="1200" dirty="0"/>
        </a:p>
      </dsp:txBody>
      <dsp:txXfrm>
        <a:off x="3508024" y="201610"/>
        <a:ext cx="1416219" cy="973473"/>
      </dsp:txXfrm>
    </dsp:sp>
    <dsp:sp modelId="{C2399521-304A-45D4-9E3F-93A59A7BF95F}">
      <dsp:nvSpPr>
        <dsp:cNvPr id="0" name=""/>
        <dsp:cNvSpPr/>
      </dsp:nvSpPr>
      <dsp:spPr>
        <a:xfrm rot="21548322">
          <a:off x="5170710" y="2227958"/>
          <a:ext cx="231129" cy="43407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satMod val="270000"/>
              </a:schemeClr>
            </a:gs>
            <a:gs pos="25000">
              <a:schemeClr val="accent3">
                <a:hueOff val="0"/>
                <a:satOff val="0"/>
                <a:lumOff val="0"/>
                <a:alphaOff val="0"/>
                <a:tint val="60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29000"/>
                <a:satMod val="400000"/>
              </a:schemeClr>
            </a:gs>
          </a:gsLst>
          <a:lin ang="16200000" scaled="1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5170714" y="2315293"/>
        <a:ext cx="161790" cy="260444"/>
      </dsp:txXfrm>
    </dsp:sp>
    <dsp:sp modelId="{7CAB533A-59DC-4D46-B005-FBA2F079E44F}">
      <dsp:nvSpPr>
        <dsp:cNvPr id="0" name=""/>
        <dsp:cNvSpPr/>
      </dsp:nvSpPr>
      <dsp:spPr>
        <a:xfrm>
          <a:off x="5510458" y="1851738"/>
          <a:ext cx="2069567" cy="1148657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satMod val="270000"/>
              </a:schemeClr>
            </a:gs>
            <a:gs pos="25000">
              <a:schemeClr val="accent3">
                <a:hueOff val="0"/>
                <a:satOff val="0"/>
                <a:lumOff val="0"/>
                <a:alphaOff val="0"/>
                <a:tint val="60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29000"/>
                <a:satMod val="400000"/>
              </a:schemeClr>
            </a:gs>
          </a:gsLst>
          <a:lin ang="16200000" scaled="1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/>
            <a:t>Төзімді</a:t>
          </a:r>
          <a:endParaRPr lang="ru-RU" sz="2400" kern="1200" dirty="0"/>
        </a:p>
      </dsp:txBody>
      <dsp:txXfrm>
        <a:off x="5813539" y="2019955"/>
        <a:ext cx="1463405" cy="812223"/>
      </dsp:txXfrm>
    </dsp:sp>
    <dsp:sp modelId="{4E5A32B3-8832-4C6C-97B7-2DD1FA8D498B}">
      <dsp:nvSpPr>
        <dsp:cNvPr id="0" name=""/>
        <dsp:cNvSpPr/>
      </dsp:nvSpPr>
      <dsp:spPr>
        <a:xfrm rot="5400000">
          <a:off x="3920481" y="3106420"/>
          <a:ext cx="315589" cy="43407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satMod val="270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60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29000"/>
                <a:satMod val="400000"/>
              </a:schemeClr>
            </a:gs>
          </a:gsLst>
          <a:lin ang="16200000" scaled="1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3967820" y="3145896"/>
        <a:ext cx="220912" cy="260444"/>
      </dsp:txXfrm>
    </dsp:sp>
    <dsp:sp modelId="{C2F23247-662E-402A-A504-39406EDA19CD}">
      <dsp:nvSpPr>
        <dsp:cNvPr id="0" name=""/>
        <dsp:cNvSpPr/>
      </dsp:nvSpPr>
      <dsp:spPr>
        <a:xfrm>
          <a:off x="3079431" y="3630115"/>
          <a:ext cx="1997690" cy="123964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satMod val="270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60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29000"/>
                <a:satMod val="400000"/>
              </a:schemeClr>
            </a:gs>
          </a:gsLst>
          <a:lin ang="16200000" scaled="1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/>
            <a:t>Әділ</a:t>
          </a:r>
          <a:endParaRPr lang="ru-RU" sz="2400" kern="1200" dirty="0"/>
        </a:p>
      </dsp:txBody>
      <dsp:txXfrm>
        <a:off x="3371986" y="3811657"/>
        <a:ext cx="1412580" cy="876563"/>
      </dsp:txXfrm>
    </dsp:sp>
    <dsp:sp modelId="{AB457629-935D-4215-AFF7-A91EEE0E0A94}">
      <dsp:nvSpPr>
        <dsp:cNvPr id="0" name=""/>
        <dsp:cNvSpPr/>
      </dsp:nvSpPr>
      <dsp:spPr>
        <a:xfrm rot="10741059">
          <a:off x="2652873" y="2267960"/>
          <a:ext cx="303180" cy="43407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satMod val="270000"/>
              </a:schemeClr>
            </a:gs>
            <a:gs pos="25000">
              <a:schemeClr val="accent5">
                <a:hueOff val="0"/>
                <a:satOff val="0"/>
                <a:lumOff val="0"/>
                <a:alphaOff val="0"/>
                <a:tint val="60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9000"/>
                <a:satMod val="400000"/>
              </a:schemeClr>
            </a:gs>
          </a:gsLst>
          <a:lin ang="16200000" scaled="1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10800000">
        <a:off x="2743820" y="2353994"/>
        <a:ext cx="212226" cy="260444"/>
      </dsp:txXfrm>
    </dsp:sp>
    <dsp:sp modelId="{E243DB80-1339-4045-B826-358183581A99}">
      <dsp:nvSpPr>
        <dsp:cNvPr id="0" name=""/>
        <dsp:cNvSpPr/>
      </dsp:nvSpPr>
      <dsp:spPr>
        <a:xfrm>
          <a:off x="494605" y="1731068"/>
          <a:ext cx="2015551" cy="1552511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satMod val="270000"/>
              </a:schemeClr>
            </a:gs>
            <a:gs pos="25000">
              <a:schemeClr val="accent5">
                <a:hueOff val="0"/>
                <a:satOff val="0"/>
                <a:lumOff val="0"/>
                <a:alphaOff val="0"/>
                <a:tint val="60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9000"/>
                <a:satMod val="400000"/>
              </a:schemeClr>
            </a:gs>
          </a:gsLst>
          <a:lin ang="16200000" scaled="1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/>
            <a:t>Байқағыш</a:t>
          </a:r>
          <a:endParaRPr lang="ru-RU" sz="1800" b="1" kern="1200" dirty="0"/>
        </a:p>
      </dsp:txBody>
      <dsp:txXfrm>
        <a:off x="789776" y="1958428"/>
        <a:ext cx="1425209" cy="10977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15BD5B-CC4F-4CC9-9D31-66049F0C8C00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7E1F34-E4CF-466A-91A1-BA597323F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15BD5B-CC4F-4CC9-9D31-66049F0C8C00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7E1F34-E4CF-466A-91A1-BA597323F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15BD5B-CC4F-4CC9-9D31-66049F0C8C00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7E1F34-E4CF-466A-91A1-BA597323F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15BD5B-CC4F-4CC9-9D31-66049F0C8C00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7E1F34-E4CF-466A-91A1-BA597323F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15BD5B-CC4F-4CC9-9D31-66049F0C8C00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7E1F34-E4CF-466A-91A1-BA597323F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15BD5B-CC4F-4CC9-9D31-66049F0C8C00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7E1F34-E4CF-466A-91A1-BA597323F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15BD5B-CC4F-4CC9-9D31-66049F0C8C00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7E1F34-E4CF-466A-91A1-BA597323F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15BD5B-CC4F-4CC9-9D31-66049F0C8C00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7E1F34-E4CF-466A-91A1-BA597323F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15BD5B-CC4F-4CC9-9D31-66049F0C8C00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7E1F34-E4CF-466A-91A1-BA597323F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15BD5B-CC4F-4CC9-9D31-66049F0C8C00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7E1F34-E4CF-466A-91A1-BA597323F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15BD5B-CC4F-4CC9-9D31-66049F0C8C00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7E1F34-E4CF-466A-91A1-BA597323FE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C15BD5B-CC4F-4CC9-9D31-66049F0C8C00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37E1F34-E4CF-466A-91A1-BA597323F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ransition spd="slow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143116"/>
            <a:ext cx="7572428" cy="2500330"/>
          </a:xfrm>
          <a:prstGeom prst="roundRect">
            <a:avLst>
              <a:gd name="adj" fmla="val 572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138890" cy="685800"/>
          </a:xfrm>
          <a:prstGeom prst="roundRect">
            <a:avLst/>
          </a:prstGeom>
        </p:spPr>
        <p:txBody>
          <a:bodyPr/>
          <a:lstStyle/>
          <a:p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     Ппх-11 Маликова Ф.Б.</a:t>
            </a: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2500306"/>
            <a:ext cx="7286676" cy="175432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Педагогтық</a:t>
            </a:r>
            <a:r>
              <a:rPr lang="ru-RU" sz="5400" b="1" cap="none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5400" b="1" cap="none" spc="50" dirty="0" err="1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әдеп</a:t>
            </a:r>
            <a:endParaRPr lang="ru-RU" sz="5400" b="1" cap="none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edge/>
    <p:sndAc>
      <p:stSnd>
        <p:snd r:embed="rId2" name="laser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408890" cy="1071546"/>
          </a:xfrm>
        </p:spPr>
        <p:txBody>
          <a:bodyPr>
            <a:noAutofit/>
          </a:bodyPr>
          <a:lstStyle/>
          <a:p>
            <a:r>
              <a:rPr lang="ru-RU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Педагогикалық әдеп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b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оқытушының </a:t>
            </a:r>
            <a:r>
              <a:rPr lang="ru-RU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аса </a:t>
            </a:r>
            <a:r>
              <a:rPr lang="ru-RU" b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бағалы педагогтық</a:t>
            </a:r>
            <a:r>
              <a:rPr lang="ru-RU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b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қасиеті</a:t>
            </a:r>
            <a:endParaRPr lang="ru-RU" b="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скачанные файлы (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2071678"/>
            <a:ext cx="7715304" cy="4143403"/>
          </a:xfrm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15370" cy="257174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  <a:r>
              <a:rPr lang="ru-RU" sz="3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К. Д. Ушинский: </a:t>
            </a:r>
            <a:r>
              <a:rPr lang="ru-RU" sz="31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«педагогика </a:t>
            </a:r>
            <a:r>
              <a:rPr lang="ru-RU" sz="3100" b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теориясын</a:t>
            </a:r>
            <a:r>
              <a:rPr lang="ru-RU" sz="31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қаншама жет</a:t>
            </a:r>
            <a:r>
              <a:rPr lang="en-AU" sz="3100" b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1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 б</a:t>
            </a:r>
            <a:r>
              <a:rPr lang="en-AU" sz="3100" b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100" b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лген</a:t>
            </a:r>
            <a:r>
              <a:rPr lang="en-AU" sz="3100" b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1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мен, </a:t>
            </a:r>
            <a:r>
              <a:rPr lang="ru-RU" sz="3100" b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педагогтық әдепт</a:t>
            </a:r>
            <a:r>
              <a:rPr lang="en-AU" sz="3100" b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100" b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ң қыр-сырын меңгермей</a:t>
            </a:r>
            <a:r>
              <a:rPr lang="en-AU" sz="3100" b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100" b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нше</a:t>
            </a:r>
            <a:r>
              <a:rPr lang="ru-RU" sz="31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b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бұған оның қолы жетпейд</a:t>
            </a:r>
            <a:r>
              <a:rPr lang="en-AU" sz="3100" b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AU" sz="31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Ushinski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868" y="2357430"/>
            <a:ext cx="4338465" cy="3309942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0120" y="500042"/>
            <a:ext cx="8183880" cy="1051560"/>
          </a:xfrm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/>
          </a:bodyPr>
          <a:lstStyle/>
          <a:p>
            <a:r>
              <a:rPr lang="kk-KZ" sz="44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Педагогқа тән қасиеттер</a:t>
            </a:r>
            <a:endParaRPr lang="ru-RU" sz="4400" b="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71472" y="1643050"/>
          <a:ext cx="8183562" cy="4857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3926204" cy="5249246"/>
          </a:xfrm>
        </p:spPr>
        <p:txBody>
          <a:bodyPr>
            <a:noAutofit/>
          </a:bodyPr>
          <a:lstStyle/>
          <a:p>
            <a:r>
              <a:rPr lang="ru-RU" sz="2800" b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“Мұғалім балалармен</a:t>
            </a:r>
            <a:r>
              <a:rPr lang="ru-RU" sz="2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сөйлескенде ашуланбай</a:t>
            </a:r>
            <a:r>
              <a:rPr lang="ru-RU" sz="2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күйгелектенбей, сабырлықпен сөйлеп, шұбалаңқы сөздермен керексіз</a:t>
            </a:r>
            <a:r>
              <a:rPr lang="ru-RU" sz="2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терминдерді</a:t>
            </a:r>
            <a:r>
              <a:rPr lang="ru-RU" sz="2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қолданбастан, әрбір затты</a:t>
            </a:r>
            <a:r>
              <a:rPr lang="ru-RU" sz="2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ықыласпен, қарапайым тілмен</a:t>
            </a:r>
            <a:r>
              <a:rPr lang="ru-RU" sz="2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түсіндіру керек</a:t>
            </a:r>
            <a:r>
              <a:rPr lang="ru-RU" sz="2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Ы.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Алтынсарин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ages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6314" y="928670"/>
            <a:ext cx="3429024" cy="44291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928670"/>
            <a:ext cx="8215370" cy="1034404"/>
          </a:xfrm>
        </p:spPr>
        <p:txBody>
          <a:bodyPr>
            <a:normAutofit fontScale="90000"/>
          </a:bodyPr>
          <a:lstStyle/>
          <a:p>
            <a:r>
              <a:rPr lang="kk-KZ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Педагогтық әдепте бастысы- </a:t>
            </a:r>
            <a:r>
              <a:rPr lang="kk-KZ" sz="32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оқушының жүрегіне жол таба білу</a:t>
            </a:r>
            <a:endParaRPr lang="ru-RU" sz="3200" b="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2071678"/>
            <a:ext cx="3286148" cy="3500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Януш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Корчак: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«Мен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мынаған кәміл сенімдімін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онсыз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мұғалім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жүрегінен орын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ала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алмайды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Ең негізгісі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әр мұғалім өзінің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 бала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болғанын ешқашан ұмытпағаны дұрыс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.”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kortshak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29124" y="1571612"/>
            <a:ext cx="3429024" cy="4187825"/>
          </a:xfr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428868"/>
            <a:ext cx="7786742" cy="1928826"/>
          </a:xfrm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Ұрпаққа қалдырар мәңгілік байлық-білім </a:t>
            </a:r>
            <a:r>
              <a:rPr lang="ru-RU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b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тәрбие</a:t>
            </a:r>
            <a:r>
              <a:rPr lang="ru-RU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ru-RU" b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құндылық мұғалімнің уысында</a:t>
            </a:r>
            <a:r>
              <a:rPr lang="ru-RU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1327012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1714488"/>
            <a:ext cx="8183880" cy="43205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111269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2285992"/>
            <a:ext cx="821537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Назарларыңызға рахмет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blinds dir="vert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84</TotalTime>
  <Words>68</Words>
  <Application>Microsoft Office PowerPoint</Application>
  <PresentationFormat>Экран (4:3)</PresentationFormat>
  <Paragraphs>16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Times New Roman</vt:lpstr>
      <vt:lpstr>Verdana</vt:lpstr>
      <vt:lpstr>Wingdings 2</vt:lpstr>
      <vt:lpstr>Аспект</vt:lpstr>
      <vt:lpstr>Презентация PowerPoint</vt:lpstr>
      <vt:lpstr>Педагогикалық әдеп – оқытушының аса бағалы педагогтық  қасиеті</vt:lpstr>
      <vt:lpstr> К. Д. Ушинский: «педагогика теориясын қаншама жетiк бiлгенiмен, педагогтық әдептiң қыр-сырын меңгермейiнше, бұған оның қолы жетпейдi»</vt:lpstr>
      <vt:lpstr>Педагогқа тән қасиеттер</vt:lpstr>
      <vt:lpstr>“Мұғалім балалармен сөйлескенде ашуланбай, күйгелектенбей, сабырлықпен сөйлеп, шұбалаңқы сөздермен керексіз терминдерді қолданбастан, әрбір затты ықыласпен, қарапайым тілмен түсіндіру керек” Ы. Алтынсарин</vt:lpstr>
      <vt:lpstr>Педагогтық әдепте бастысы- оқушының жүрегіне жол таба білу</vt:lpstr>
      <vt:lpstr>Ұрпаққа қалдырар мәңгілік байлық-білім мен тәрбие. Ал сол құндылық мұғалімнің уысында.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ФХ</dc:creator>
  <cp:lastModifiedBy>Дина</cp:lastModifiedBy>
  <cp:revision>10</cp:revision>
  <dcterms:created xsi:type="dcterms:W3CDTF">2016-03-13T08:01:50Z</dcterms:created>
  <dcterms:modified xsi:type="dcterms:W3CDTF">2023-01-19T09:13:09Z</dcterms:modified>
</cp:coreProperties>
</file>