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87" r:id="rId3"/>
    <p:sldId id="288" r:id="rId4"/>
    <p:sldId id="257" r:id="rId5"/>
    <p:sldId id="258" r:id="rId6"/>
    <p:sldId id="260" r:id="rId7"/>
    <p:sldId id="272" r:id="rId8"/>
    <p:sldId id="261" r:id="rId9"/>
    <p:sldId id="262" r:id="rId10"/>
    <p:sldId id="263" r:id="rId11"/>
    <p:sldId id="264" r:id="rId12"/>
    <p:sldId id="274" r:id="rId13"/>
    <p:sldId id="265" r:id="rId14"/>
    <p:sldId id="266" r:id="rId15"/>
    <p:sldId id="267"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9"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23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DE7903F1-B4DC-46EC-9EFB-2169C97B09F8}" type="datetimeFigureOut">
              <a:rPr lang="ru-RU" smtClean="0"/>
              <a:pPr/>
              <a:t>21.02.2016</a:t>
            </a:fld>
            <a:endParaRPr lang="ru-RU"/>
          </a:p>
        </p:txBody>
      </p:sp>
      <p:sp>
        <p:nvSpPr>
          <p:cNvPr id="16" name="Номер слайда 15"/>
          <p:cNvSpPr>
            <a:spLocks noGrp="1"/>
          </p:cNvSpPr>
          <p:nvPr>
            <p:ph type="sldNum" sz="quarter" idx="11"/>
          </p:nvPr>
        </p:nvSpPr>
        <p:spPr/>
        <p:txBody>
          <a:bodyPr/>
          <a:lstStyle/>
          <a:p>
            <a:fld id="{ECA5CE51-1C6E-406D-A733-1EF8A7866CA0}"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E7903F1-B4DC-46EC-9EFB-2169C97B09F8}" type="datetimeFigureOut">
              <a:rPr lang="ru-RU" smtClean="0"/>
              <a:pPr/>
              <a:t>21.02.2016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A5CE51-1C6E-406D-A733-1EF8A7866CA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E7903F1-B4DC-46EC-9EFB-2169C97B09F8}" type="datetimeFigureOut">
              <a:rPr lang="ru-RU" smtClean="0"/>
              <a:pPr/>
              <a:t>21.02.2016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A5CE51-1C6E-406D-A733-1EF8A7866CA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DE7903F1-B4DC-46EC-9EFB-2169C97B09F8}" type="datetimeFigureOut">
              <a:rPr lang="ru-RU" smtClean="0"/>
              <a:pPr/>
              <a:t>21.02.2016</a:t>
            </a:fld>
            <a:endParaRPr lang="ru-RU"/>
          </a:p>
        </p:txBody>
      </p:sp>
      <p:sp>
        <p:nvSpPr>
          <p:cNvPr id="15" name="Номер слайда 14"/>
          <p:cNvSpPr>
            <a:spLocks noGrp="1"/>
          </p:cNvSpPr>
          <p:nvPr>
            <p:ph type="sldNum" sz="quarter" idx="15"/>
          </p:nvPr>
        </p:nvSpPr>
        <p:spPr/>
        <p:txBody>
          <a:bodyPr/>
          <a:lstStyle>
            <a:lvl1pPr algn="ctr">
              <a:defRPr/>
            </a:lvl1pPr>
          </a:lstStyle>
          <a:p>
            <a:fld id="{ECA5CE51-1C6E-406D-A733-1EF8A7866CA0}"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DE7903F1-B4DC-46EC-9EFB-2169C97B09F8}" type="datetimeFigureOut">
              <a:rPr lang="ru-RU" smtClean="0"/>
              <a:pPr/>
              <a:t>21.02.2016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A5CE51-1C6E-406D-A733-1EF8A7866CA0}"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DE7903F1-B4DC-46EC-9EFB-2169C97B09F8}" type="datetimeFigureOut">
              <a:rPr lang="ru-RU" smtClean="0"/>
              <a:pPr/>
              <a:t>21.02.2016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A5CE51-1C6E-406D-A733-1EF8A7866CA0}"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Объект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ECA5CE51-1C6E-406D-A733-1EF8A7866CA0}"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DE7903F1-B4DC-46EC-9EFB-2169C97B09F8}" type="datetimeFigureOut">
              <a:rPr lang="ru-RU" smtClean="0"/>
              <a:pPr/>
              <a:t>21.02.2016</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Объект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Объект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DE7903F1-B4DC-46EC-9EFB-2169C97B09F8}" type="datetimeFigureOut">
              <a:rPr lang="ru-RU" smtClean="0"/>
              <a:pPr/>
              <a:t>21.02.2016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CA5CE51-1C6E-406D-A733-1EF8A7866CA0}"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E7903F1-B4DC-46EC-9EFB-2169C97B09F8}" type="datetimeFigureOut">
              <a:rPr lang="ru-RU" smtClean="0"/>
              <a:pPr/>
              <a:t>21.02.2016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CA5CE51-1C6E-406D-A733-1EF8A7866CA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DE7903F1-B4DC-46EC-9EFB-2169C97B09F8}" type="datetimeFigureOut">
              <a:rPr lang="ru-RU" smtClean="0"/>
              <a:pPr/>
              <a:t>21.02.2016</a:t>
            </a:fld>
            <a:endParaRPr lang="ru-RU"/>
          </a:p>
        </p:txBody>
      </p:sp>
      <p:sp>
        <p:nvSpPr>
          <p:cNvPr id="9" name="Номер слайда 8"/>
          <p:cNvSpPr>
            <a:spLocks noGrp="1"/>
          </p:cNvSpPr>
          <p:nvPr>
            <p:ph type="sldNum" sz="quarter" idx="15"/>
          </p:nvPr>
        </p:nvSpPr>
        <p:spPr/>
        <p:txBody>
          <a:bodyPr/>
          <a:lstStyle/>
          <a:p>
            <a:fld id="{ECA5CE51-1C6E-406D-A733-1EF8A7866CA0}"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DE7903F1-B4DC-46EC-9EFB-2169C97B09F8}" type="datetimeFigureOut">
              <a:rPr lang="ru-RU" smtClean="0"/>
              <a:pPr/>
              <a:t>21.02.2016</a:t>
            </a:fld>
            <a:endParaRPr lang="ru-RU"/>
          </a:p>
        </p:txBody>
      </p:sp>
      <p:sp>
        <p:nvSpPr>
          <p:cNvPr id="9" name="Номер слайда 8"/>
          <p:cNvSpPr>
            <a:spLocks noGrp="1"/>
          </p:cNvSpPr>
          <p:nvPr>
            <p:ph type="sldNum" sz="quarter" idx="11"/>
          </p:nvPr>
        </p:nvSpPr>
        <p:spPr/>
        <p:txBody>
          <a:bodyPr/>
          <a:lstStyle/>
          <a:p>
            <a:fld id="{ECA5CE51-1C6E-406D-A733-1EF8A7866CA0}"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E7903F1-B4DC-46EC-9EFB-2169C97B09F8}" type="datetimeFigureOut">
              <a:rPr lang="ru-RU" smtClean="0"/>
              <a:pPr/>
              <a:t>21.02.2016</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ECA5CE51-1C6E-406D-A733-1EF8A7866CA0}"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404664"/>
            <a:ext cx="8305800" cy="3168352"/>
          </a:xfrm>
        </p:spPr>
        <p:txBody>
          <a:bodyPr>
            <a:normAutofit/>
          </a:bodyPr>
          <a:lstStyle/>
          <a:p>
            <a:r>
              <a:rPr lang="ru-RU" sz="6600" dirty="0" err="1" smtClean="0">
                <a:latin typeface="Times New Roman" pitchFamily="18" charset="0"/>
                <a:cs typeface="Times New Roman" pitchFamily="18" charset="0"/>
              </a:rPr>
              <a:t>Алаш</a:t>
            </a:r>
            <a:r>
              <a:rPr lang="ru-RU" sz="6600" dirty="0" smtClean="0">
                <a:latin typeface="Times New Roman" pitchFamily="18" charset="0"/>
                <a:cs typeface="Times New Roman" pitchFamily="18" charset="0"/>
              </a:rPr>
              <a:t> </a:t>
            </a:r>
            <a:r>
              <a:rPr lang="ru-RU" sz="6600" dirty="0" err="1" smtClean="0">
                <a:latin typeface="Times New Roman" pitchFamily="18" charset="0"/>
                <a:cs typeface="Times New Roman" pitchFamily="18" charset="0"/>
              </a:rPr>
              <a:t>партиясыны</a:t>
            </a:r>
            <a:r>
              <a:rPr lang="kk-KZ" sz="6600" dirty="0" smtClean="0">
                <a:latin typeface="Times New Roman" pitchFamily="18" charset="0"/>
                <a:cs typeface="Times New Roman" pitchFamily="18" charset="0"/>
              </a:rPr>
              <a:t>ң құрылуы және оның бағдарламасы</a:t>
            </a:r>
            <a:endParaRPr lang="ru-RU" sz="6600" dirty="0">
              <a:latin typeface="Times New Roman" pitchFamily="18" charset="0"/>
              <a:cs typeface="Times New Roman" pitchFamily="18" charset="0"/>
            </a:endParaRPr>
          </a:p>
        </p:txBody>
      </p:sp>
    </p:spTree>
    <p:extLst>
      <p:ext uri="{BB962C8B-B14F-4D97-AF65-F5344CB8AC3E}">
        <p14:creationId xmlns:p14="http://schemas.microsoft.com/office/powerpoint/2010/main" val="207574962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467544" y="764704"/>
            <a:ext cx="3960440" cy="5544616"/>
          </a:xfrm>
          <a:prstGeom prst="rect">
            <a:avLst/>
          </a:prstGeom>
          <a:ln>
            <a:noFill/>
          </a:ln>
          <a:effectLst>
            <a:softEdge rad="112500"/>
          </a:effectLst>
        </p:spPr>
      </p:pic>
      <p:sp>
        <p:nvSpPr>
          <p:cNvPr id="4" name="Объект 3"/>
          <p:cNvSpPr>
            <a:spLocks noGrp="1"/>
          </p:cNvSpPr>
          <p:nvPr>
            <p:ph sz="half" idx="2"/>
          </p:nvPr>
        </p:nvSpPr>
        <p:spPr>
          <a:xfrm>
            <a:off x="4644008" y="1052736"/>
            <a:ext cx="4059936" cy="5076056"/>
          </a:xfrm>
        </p:spPr>
        <p:txBody>
          <a:bodyPr>
            <a:normAutofit fontScale="92500"/>
          </a:bodyPr>
          <a:lstStyle/>
          <a:p>
            <a:pPr marL="0" indent="0">
              <a:buNone/>
            </a:pPr>
            <a:r>
              <a:rPr lang="ru-RU" dirty="0" err="1"/>
              <a:t>Міржақып</a:t>
            </a:r>
            <a:r>
              <a:rPr lang="ru-RU" dirty="0"/>
              <a:t> </a:t>
            </a:r>
            <a:r>
              <a:rPr lang="ru-RU" dirty="0" err="1"/>
              <a:t>Дулатұлы</a:t>
            </a:r>
            <a:r>
              <a:rPr lang="ru-RU" dirty="0"/>
              <a:t> 1885 </a:t>
            </a:r>
            <a:r>
              <a:rPr lang="ru-RU" dirty="0" err="1"/>
              <a:t>жылғы</a:t>
            </a:r>
            <a:r>
              <a:rPr lang="ru-RU" dirty="0"/>
              <a:t> 25 </a:t>
            </a:r>
            <a:r>
              <a:rPr lang="ru-RU" dirty="0" err="1"/>
              <a:t>қарашада</a:t>
            </a:r>
            <a:r>
              <a:rPr lang="ru-RU" dirty="0"/>
              <a:t> </a:t>
            </a:r>
            <a:r>
              <a:rPr lang="ru-RU" dirty="0" err="1"/>
              <a:t>бұрынғы</a:t>
            </a:r>
            <a:r>
              <a:rPr lang="ru-RU" dirty="0"/>
              <a:t> </a:t>
            </a:r>
            <a:r>
              <a:rPr lang="ru-RU" dirty="0" err="1"/>
              <a:t>Торғай</a:t>
            </a:r>
            <a:r>
              <a:rPr lang="ru-RU" dirty="0"/>
              <a:t> </a:t>
            </a:r>
            <a:r>
              <a:rPr lang="ru-RU" dirty="0" err="1"/>
              <a:t>облысы</a:t>
            </a:r>
            <a:r>
              <a:rPr lang="ru-RU" dirty="0"/>
              <a:t>, </a:t>
            </a:r>
            <a:r>
              <a:rPr lang="ru-RU" dirty="0" err="1"/>
              <a:t>Торғай</a:t>
            </a:r>
            <a:r>
              <a:rPr lang="ru-RU" dirty="0"/>
              <a:t> </a:t>
            </a:r>
            <a:r>
              <a:rPr lang="ru-RU" dirty="0" err="1"/>
              <a:t>уезіне</a:t>
            </a:r>
            <a:r>
              <a:rPr lang="ru-RU" dirty="0"/>
              <a:t> </a:t>
            </a:r>
            <a:r>
              <a:rPr lang="ru-RU" dirty="0" err="1"/>
              <a:t>қарасты</a:t>
            </a:r>
            <a:r>
              <a:rPr lang="ru-RU" dirty="0"/>
              <a:t> </a:t>
            </a:r>
            <a:r>
              <a:rPr lang="ru-RU" dirty="0" err="1"/>
              <a:t>Сарықопа</a:t>
            </a:r>
            <a:r>
              <a:rPr lang="ru-RU" dirty="0"/>
              <a:t> </a:t>
            </a:r>
            <a:r>
              <a:rPr lang="ru-RU" dirty="0" err="1"/>
              <a:t>болысының</a:t>
            </a:r>
            <a:r>
              <a:rPr lang="ru-RU" dirty="0"/>
              <a:t> </a:t>
            </a:r>
            <a:r>
              <a:rPr lang="ru-RU" dirty="0" err="1"/>
              <a:t>үшінші</a:t>
            </a:r>
            <a:r>
              <a:rPr lang="ru-RU" dirty="0"/>
              <a:t> </a:t>
            </a:r>
            <a:r>
              <a:rPr lang="ru-RU" dirty="0" err="1"/>
              <a:t>ауылында</a:t>
            </a:r>
            <a:r>
              <a:rPr lang="ru-RU" dirty="0"/>
              <a:t>, </a:t>
            </a:r>
            <a:r>
              <a:rPr lang="ru-RU" dirty="0" err="1"/>
              <a:t>қазіргі</a:t>
            </a:r>
            <a:r>
              <a:rPr lang="ru-RU" dirty="0"/>
              <a:t> </a:t>
            </a:r>
            <a:r>
              <a:rPr lang="ru-RU" dirty="0" err="1"/>
              <a:t>Қостанай</a:t>
            </a:r>
            <a:r>
              <a:rPr lang="ru-RU" dirty="0"/>
              <a:t> </a:t>
            </a:r>
            <a:r>
              <a:rPr lang="ru-RU" dirty="0" err="1"/>
              <a:t>облысының</a:t>
            </a:r>
            <a:r>
              <a:rPr lang="ru-RU" dirty="0"/>
              <a:t> </a:t>
            </a:r>
            <a:r>
              <a:rPr lang="ru-RU" dirty="0" err="1"/>
              <a:t>Жанкелдин</a:t>
            </a:r>
            <a:r>
              <a:rPr lang="ru-RU" dirty="0"/>
              <a:t> </a:t>
            </a:r>
            <a:r>
              <a:rPr lang="ru-RU" dirty="0" err="1"/>
              <a:t>ауданындағы</a:t>
            </a:r>
            <a:r>
              <a:rPr lang="ru-RU" dirty="0"/>
              <a:t> </a:t>
            </a:r>
            <a:r>
              <a:rPr lang="ru-RU" dirty="0" err="1"/>
              <a:t>Қызбел</a:t>
            </a:r>
            <a:r>
              <a:rPr lang="ru-RU" dirty="0"/>
              <a:t> </a:t>
            </a:r>
            <a:r>
              <a:rPr lang="ru-RU" dirty="0" err="1"/>
              <a:t>елді</a:t>
            </a:r>
            <a:r>
              <a:rPr lang="ru-RU" dirty="0"/>
              <a:t> </a:t>
            </a:r>
            <a:r>
              <a:rPr lang="ru-RU" dirty="0" err="1"/>
              <a:t>мекенінде</a:t>
            </a:r>
            <a:r>
              <a:rPr lang="ru-RU" dirty="0"/>
              <a:t> </a:t>
            </a:r>
            <a:r>
              <a:rPr lang="ru-RU" dirty="0" err="1"/>
              <a:t>дүниеге</a:t>
            </a:r>
            <a:r>
              <a:rPr lang="ru-RU" dirty="0"/>
              <a:t> </a:t>
            </a:r>
            <a:r>
              <a:rPr lang="ru-RU" dirty="0" err="1"/>
              <a:t>келген</a:t>
            </a:r>
            <a:r>
              <a:rPr lang="ru-RU" dirty="0"/>
              <a:t>. </a:t>
            </a:r>
            <a:r>
              <a:rPr lang="ru-RU" dirty="0" err="1"/>
              <a:t>Әкесі</a:t>
            </a:r>
            <a:r>
              <a:rPr lang="ru-RU" dirty="0"/>
              <a:t> </a:t>
            </a:r>
            <a:r>
              <a:rPr lang="ru-RU" dirty="0" err="1"/>
              <a:t>Дулат</a:t>
            </a:r>
            <a:r>
              <a:rPr lang="ru-RU" dirty="0"/>
              <a:t> </a:t>
            </a:r>
            <a:r>
              <a:rPr lang="ru-RU" dirty="0" err="1"/>
              <a:t>ескіше</a:t>
            </a:r>
            <a:r>
              <a:rPr lang="ru-RU" dirty="0"/>
              <a:t> </a:t>
            </a:r>
            <a:r>
              <a:rPr lang="ru-RU" dirty="0" err="1"/>
              <a:t>сауатты</a:t>
            </a:r>
            <a:r>
              <a:rPr lang="ru-RU" dirty="0"/>
              <a:t>, </a:t>
            </a:r>
            <a:r>
              <a:rPr lang="ru-RU" dirty="0" err="1"/>
              <a:t>өз</a:t>
            </a:r>
            <a:r>
              <a:rPr lang="ru-RU" dirty="0"/>
              <a:t> </a:t>
            </a:r>
            <a:r>
              <a:rPr lang="ru-RU" dirty="0" err="1"/>
              <a:t>дәулеті</a:t>
            </a:r>
            <a:r>
              <a:rPr lang="ru-RU" dirty="0"/>
              <a:t> </a:t>
            </a:r>
            <a:r>
              <a:rPr lang="ru-RU" dirty="0" err="1"/>
              <a:t>өзіне</a:t>
            </a:r>
            <a:r>
              <a:rPr lang="ru-RU" dirty="0"/>
              <a:t> </a:t>
            </a:r>
            <a:r>
              <a:rPr lang="ru-RU" dirty="0" err="1"/>
              <a:t>жетерлік</a:t>
            </a:r>
            <a:r>
              <a:rPr lang="ru-RU" dirty="0"/>
              <a:t>, </a:t>
            </a:r>
            <a:r>
              <a:rPr lang="ru-RU" dirty="0" err="1"/>
              <a:t>атақты</a:t>
            </a:r>
            <a:r>
              <a:rPr lang="ru-RU" dirty="0"/>
              <a:t> </a:t>
            </a:r>
            <a:r>
              <a:rPr lang="ru-RU" dirty="0" err="1"/>
              <a:t>шебер</a:t>
            </a:r>
            <a:r>
              <a:rPr lang="ru-RU" dirty="0"/>
              <a:t> </a:t>
            </a:r>
            <a:r>
              <a:rPr lang="ru-RU" dirty="0" err="1"/>
              <a:t>болған</a:t>
            </a:r>
            <a:r>
              <a:rPr lang="ru-RU" dirty="0"/>
              <a:t> </a:t>
            </a:r>
            <a:r>
              <a:rPr lang="ru-RU" dirty="0" err="1"/>
              <a:t>адам</a:t>
            </a:r>
            <a:endParaRPr lang="ru-RU" dirty="0"/>
          </a:p>
        </p:txBody>
      </p:sp>
    </p:spTree>
    <p:extLst>
      <p:ext uri="{BB962C8B-B14F-4D97-AF65-F5344CB8AC3E}">
        <p14:creationId xmlns:p14="http://schemas.microsoft.com/office/powerpoint/2010/main" val="2663674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83568" y="764704"/>
            <a:ext cx="7920880" cy="5544616"/>
          </a:xfrm>
          <a:prstGeom prst="rect">
            <a:avLst/>
          </a:prstGeom>
          <a:ln>
            <a:noFill/>
          </a:ln>
          <a:effectLst>
            <a:softEdge rad="112500"/>
          </a:effectLst>
        </p:spPr>
      </p:pic>
    </p:spTree>
    <p:extLst>
      <p:ext uri="{BB962C8B-B14F-4D97-AF65-F5344CB8AC3E}">
        <p14:creationId xmlns:p14="http://schemas.microsoft.com/office/powerpoint/2010/main" val="14831164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395536" y="836712"/>
            <a:ext cx="8305800" cy="5112568"/>
          </a:xfrm>
        </p:spPr>
        <p:txBody>
          <a:bodyPr/>
          <a:lstStyle/>
          <a:p>
            <a:r>
              <a:rPr lang="ru-RU" sz="3200" dirty="0" err="1"/>
              <a:t>Әлихан</a:t>
            </a:r>
            <a:r>
              <a:rPr lang="ru-RU" sz="3200" dirty="0"/>
              <a:t> </a:t>
            </a:r>
            <a:r>
              <a:rPr lang="ru-RU" sz="3200" dirty="0" err="1"/>
              <a:t>Бөкейханов</a:t>
            </a:r>
            <a:r>
              <a:rPr lang="ru-RU" sz="3200" dirty="0"/>
              <a:t>, </a:t>
            </a:r>
            <a:r>
              <a:rPr lang="ru-RU" sz="3200" dirty="0" err="1"/>
              <a:t>Ахмет</a:t>
            </a:r>
            <a:r>
              <a:rPr lang="ru-RU" sz="3200" dirty="0"/>
              <a:t> </a:t>
            </a:r>
            <a:r>
              <a:rPr lang="ru-RU" sz="3200" dirty="0" err="1"/>
              <a:t>Байтұрсынов</a:t>
            </a:r>
            <a:r>
              <a:rPr lang="ru-RU" sz="3200" dirty="0"/>
              <a:t> </a:t>
            </a:r>
            <a:r>
              <a:rPr lang="ru-RU" sz="3200" dirty="0" err="1"/>
              <a:t>сияқты</a:t>
            </a:r>
            <a:r>
              <a:rPr lang="ru-RU" sz="3200" dirty="0"/>
              <a:t> </a:t>
            </a:r>
            <a:r>
              <a:rPr lang="ru-RU" sz="3200" dirty="0" err="1"/>
              <a:t>қазақтың</a:t>
            </a:r>
            <a:r>
              <a:rPr lang="ru-RU" sz="3200" dirty="0"/>
              <a:t> </a:t>
            </a:r>
            <a:r>
              <a:rPr lang="ru-RU" sz="3200" dirty="0" err="1"/>
              <a:t>либералды-демократиялық</a:t>
            </a:r>
            <a:r>
              <a:rPr lang="ru-RU" sz="3200" dirty="0"/>
              <a:t> </a:t>
            </a:r>
            <a:r>
              <a:rPr lang="ru-RU" sz="3200" dirty="0" err="1"/>
              <a:t>интелегенциясының</a:t>
            </a:r>
            <a:r>
              <a:rPr lang="ru-RU" sz="3200" dirty="0"/>
              <a:t> </a:t>
            </a:r>
            <a:r>
              <a:rPr lang="ru-RU" sz="3200" dirty="0" err="1"/>
              <a:t>көсемдері</a:t>
            </a:r>
            <a:r>
              <a:rPr lang="ru-RU" sz="3200" dirty="0"/>
              <a:t> </a:t>
            </a:r>
            <a:r>
              <a:rPr lang="ru-RU" sz="3200" dirty="0" err="1"/>
              <a:t>басқарған</a:t>
            </a:r>
            <a:r>
              <a:rPr lang="ru-RU" sz="3200" dirty="0"/>
              <a:t> </a:t>
            </a:r>
            <a:r>
              <a:rPr lang="ru-RU" sz="3200" dirty="0" err="1"/>
              <a:t>Алаш</a:t>
            </a:r>
            <a:r>
              <a:rPr lang="ru-RU" sz="3200" dirty="0"/>
              <a:t> </a:t>
            </a:r>
            <a:r>
              <a:rPr lang="ru-RU" sz="3200" dirty="0" err="1"/>
              <a:t>партиясының</a:t>
            </a:r>
            <a:r>
              <a:rPr lang="ru-RU" sz="3200" dirty="0"/>
              <a:t> </a:t>
            </a:r>
            <a:r>
              <a:rPr lang="ru-RU" sz="3200" dirty="0" err="1"/>
              <a:t>құрамына</a:t>
            </a:r>
            <a:r>
              <a:rPr lang="ru-RU" sz="3200" dirty="0"/>
              <a:t> </a:t>
            </a:r>
            <a:r>
              <a:rPr lang="ru-RU" sz="3200" dirty="0" err="1"/>
              <a:t>әуел</a:t>
            </a:r>
            <a:r>
              <a:rPr lang="ru-RU" sz="3200" dirty="0"/>
              <a:t> </a:t>
            </a:r>
            <a:r>
              <a:rPr lang="ru-RU" sz="3200" dirty="0" err="1"/>
              <a:t>бастан-ақ</a:t>
            </a:r>
            <a:r>
              <a:rPr lang="ru-RU" sz="3200" dirty="0"/>
              <a:t> </a:t>
            </a:r>
            <a:r>
              <a:rPr lang="ru-RU" sz="3200" dirty="0" err="1"/>
              <a:t>қазақтың</a:t>
            </a:r>
            <a:r>
              <a:rPr lang="ru-RU" sz="3200" dirty="0"/>
              <a:t> </a:t>
            </a:r>
            <a:r>
              <a:rPr lang="ru-RU" sz="3200" dirty="0" err="1"/>
              <a:t>ғылыми</a:t>
            </a:r>
            <a:r>
              <a:rPr lang="ru-RU" sz="3200" dirty="0"/>
              <a:t> </a:t>
            </a:r>
            <a:r>
              <a:rPr lang="ru-RU" sz="3200" dirty="0" err="1"/>
              <a:t>және</a:t>
            </a:r>
            <a:r>
              <a:rPr lang="ru-RU" sz="3200" dirty="0"/>
              <a:t> </a:t>
            </a:r>
            <a:r>
              <a:rPr lang="ru-RU" sz="3200" dirty="0" err="1"/>
              <a:t>шығармашылық</a:t>
            </a:r>
            <a:r>
              <a:rPr lang="ru-RU" sz="3200" dirty="0"/>
              <a:t> </a:t>
            </a:r>
            <a:r>
              <a:rPr lang="ru-RU" sz="3200" dirty="0" err="1"/>
              <a:t>зиялыларының</a:t>
            </a:r>
            <a:r>
              <a:rPr lang="ru-RU" sz="3200" dirty="0"/>
              <a:t> </a:t>
            </a:r>
            <a:r>
              <a:rPr lang="ru-RU" sz="3200" dirty="0" err="1"/>
              <a:t>белгілі</a:t>
            </a:r>
            <a:r>
              <a:rPr lang="ru-RU" sz="3200" dirty="0"/>
              <a:t> </a:t>
            </a:r>
            <a:r>
              <a:rPr lang="ru-RU" sz="3200" dirty="0" err="1"/>
              <a:t>өкілдері</a:t>
            </a:r>
            <a:r>
              <a:rPr lang="ru-RU" sz="3200" dirty="0"/>
              <a:t> – </a:t>
            </a:r>
            <a:r>
              <a:rPr lang="ru-RU" sz="3200" dirty="0" err="1"/>
              <a:t>М.Тынышбаев</a:t>
            </a:r>
            <a:r>
              <a:rPr lang="ru-RU" sz="3200" dirty="0"/>
              <a:t>, </a:t>
            </a:r>
            <a:r>
              <a:rPr lang="ru-RU" sz="3200" dirty="0" err="1"/>
              <a:t>М.Жұмабаев</a:t>
            </a:r>
            <a:r>
              <a:rPr lang="ru-RU" sz="3200" dirty="0"/>
              <a:t>, </a:t>
            </a:r>
            <a:r>
              <a:rPr lang="ru-RU" sz="3200" dirty="0" err="1"/>
              <a:t>Ш.Құдайбердиев</a:t>
            </a:r>
            <a:r>
              <a:rPr lang="ru-RU" sz="3200" dirty="0"/>
              <a:t>, </a:t>
            </a:r>
            <a:r>
              <a:rPr lang="ru-RU" sz="3200" dirty="0" err="1"/>
              <a:t>Ғ.Қарашев</a:t>
            </a:r>
            <a:r>
              <a:rPr lang="ru-RU" sz="3200" dirty="0"/>
              <a:t>, </a:t>
            </a:r>
            <a:r>
              <a:rPr lang="ru-RU" sz="3200" dirty="0" err="1"/>
              <a:t>С.Торайғыров</a:t>
            </a:r>
            <a:r>
              <a:rPr lang="ru-RU" sz="3200" dirty="0"/>
              <a:t>, </a:t>
            </a:r>
            <a:r>
              <a:rPr lang="ru-RU" sz="3200" dirty="0" err="1"/>
              <a:t>Х.Ғаббасов</a:t>
            </a:r>
            <a:r>
              <a:rPr lang="ru-RU" sz="3200" dirty="0"/>
              <a:t>, </a:t>
            </a:r>
            <a:r>
              <a:rPr lang="ru-RU" sz="3200" dirty="0" err="1"/>
              <a:t>Ә.Ермеков</a:t>
            </a:r>
            <a:r>
              <a:rPr lang="ru-RU" sz="3200" dirty="0"/>
              <a:t>, </a:t>
            </a:r>
            <a:r>
              <a:rPr lang="ru-RU" sz="3200" dirty="0" err="1"/>
              <a:t>Ж.Досмұхамедов</a:t>
            </a:r>
            <a:r>
              <a:rPr lang="ru-RU" sz="3200" dirty="0"/>
              <a:t>, </a:t>
            </a:r>
            <a:r>
              <a:rPr lang="ru-RU" sz="3200" dirty="0" err="1"/>
              <a:t>М.Дулатов</a:t>
            </a:r>
            <a:r>
              <a:rPr lang="ru-RU" sz="3200" dirty="0"/>
              <a:t>, </a:t>
            </a:r>
            <a:r>
              <a:rPr lang="ru-RU" sz="3200" dirty="0" err="1"/>
              <a:t>т.б</a:t>
            </a:r>
            <a:r>
              <a:rPr lang="ru-RU" sz="3200" dirty="0"/>
              <a:t>. </a:t>
            </a:r>
            <a:r>
              <a:rPr lang="ru-RU" sz="3200" dirty="0" err="1"/>
              <a:t>кірді</a:t>
            </a:r>
            <a:r>
              <a:rPr lang="ru-RU" sz="3200" dirty="0"/>
              <a:t>.</a:t>
            </a:r>
          </a:p>
        </p:txBody>
      </p:sp>
    </p:spTree>
    <p:extLst>
      <p:ext uri="{BB962C8B-B14F-4D97-AF65-F5344CB8AC3E}">
        <p14:creationId xmlns:p14="http://schemas.microsoft.com/office/powerpoint/2010/main" val="22294802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5576" y="692696"/>
            <a:ext cx="7560840" cy="5544616"/>
          </a:xfrm>
          <a:prstGeom prst="rect">
            <a:avLst/>
          </a:prstGeom>
          <a:ln>
            <a:noFill/>
          </a:ln>
          <a:effectLst>
            <a:softEdge rad="112500"/>
          </a:effectLst>
        </p:spPr>
      </p:pic>
    </p:spTree>
    <p:extLst>
      <p:ext uri="{BB962C8B-B14F-4D97-AF65-F5344CB8AC3E}">
        <p14:creationId xmlns:p14="http://schemas.microsoft.com/office/powerpoint/2010/main" val="19579464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99592" y="1412776"/>
            <a:ext cx="7056784" cy="4392488"/>
          </a:xfrm>
        </p:spPr>
      </p:pic>
    </p:spTree>
    <p:extLst>
      <p:ext uri="{BB962C8B-B14F-4D97-AF65-F5344CB8AC3E}">
        <p14:creationId xmlns:p14="http://schemas.microsoft.com/office/powerpoint/2010/main" val="1097938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p:txBody>
          <a:bodyPr>
            <a:normAutofit fontScale="77500" lnSpcReduction="20000"/>
          </a:bodyPr>
          <a:lstStyle/>
          <a:p>
            <a:r>
              <a:rPr lang="ru-RU" dirty="0" err="1"/>
              <a:t>Алаш</a:t>
            </a:r>
            <a:r>
              <a:rPr lang="ru-RU" dirty="0"/>
              <a:t> </a:t>
            </a:r>
            <a:r>
              <a:rPr lang="ru-RU" dirty="0" err="1"/>
              <a:t>қозғалысын</a:t>
            </a:r>
            <a:r>
              <a:rPr lang="ru-RU" dirty="0"/>
              <a:t> </a:t>
            </a:r>
            <a:r>
              <a:rPr lang="ru-RU" dirty="0" err="1"/>
              <a:t>өмірге</a:t>
            </a:r>
            <a:r>
              <a:rPr lang="ru-RU" dirty="0"/>
              <a:t> </a:t>
            </a:r>
            <a:r>
              <a:rPr lang="ru-RU" dirty="0" err="1"/>
              <a:t>алып</a:t>
            </a:r>
            <a:r>
              <a:rPr lang="ru-RU" dirty="0"/>
              <a:t> </a:t>
            </a:r>
            <a:r>
              <a:rPr lang="ru-RU" dirty="0" err="1"/>
              <a:t>келген</a:t>
            </a:r>
            <a:r>
              <a:rPr lang="ru-RU" dirty="0"/>
              <a:t> </a:t>
            </a:r>
            <a:r>
              <a:rPr lang="ru-RU" dirty="0" err="1"/>
              <a:t>негізгі</a:t>
            </a:r>
            <a:r>
              <a:rPr lang="ru-RU" dirty="0"/>
              <a:t> </a:t>
            </a:r>
            <a:r>
              <a:rPr lang="ru-RU" dirty="0" err="1"/>
              <a:t>екі</a:t>
            </a:r>
            <a:r>
              <a:rPr lang="ru-RU" dirty="0"/>
              <a:t> </a:t>
            </a:r>
            <a:r>
              <a:rPr lang="ru-RU" dirty="0" err="1"/>
              <a:t>себеп</a:t>
            </a:r>
            <a:r>
              <a:rPr lang="ru-RU" dirty="0"/>
              <a:t>: </a:t>
            </a:r>
            <a:r>
              <a:rPr lang="ru-RU" dirty="0" err="1"/>
              <a:t>отарлық</a:t>
            </a:r>
            <a:r>
              <a:rPr lang="ru-RU" dirty="0"/>
              <a:t> </a:t>
            </a:r>
            <a:r>
              <a:rPr lang="ru-RU" dirty="0" err="1"/>
              <a:t>тәуелділік</a:t>
            </a:r>
            <a:r>
              <a:rPr lang="ru-RU" dirty="0"/>
              <a:t> пен </a:t>
            </a:r>
            <a:r>
              <a:rPr lang="ru-RU" dirty="0" err="1"/>
              <a:t>феодалдық</a:t>
            </a:r>
            <a:r>
              <a:rPr lang="ru-RU" dirty="0"/>
              <a:t> </a:t>
            </a:r>
            <a:r>
              <a:rPr lang="ru-RU" dirty="0" err="1"/>
              <a:t>мешеулік</a:t>
            </a:r>
            <a:r>
              <a:rPr lang="ru-RU" dirty="0"/>
              <a:t> </a:t>
            </a:r>
            <a:r>
              <a:rPr lang="ru-RU" dirty="0" err="1"/>
              <a:t>екені</a:t>
            </a:r>
            <a:r>
              <a:rPr lang="ru-RU" dirty="0"/>
              <a:t> </a:t>
            </a:r>
            <a:r>
              <a:rPr lang="ru-RU" dirty="0" err="1"/>
              <a:t>белгілі</a:t>
            </a:r>
            <a:r>
              <a:rPr lang="ru-RU" dirty="0"/>
              <a:t>. </a:t>
            </a:r>
            <a:r>
              <a:rPr lang="ru-RU" dirty="0" err="1"/>
              <a:t>Осыған</a:t>
            </a:r>
            <a:r>
              <a:rPr lang="ru-RU" dirty="0"/>
              <a:t> </a:t>
            </a:r>
            <a:r>
              <a:rPr lang="ru-RU" dirty="0" err="1"/>
              <a:t>орай</a:t>
            </a:r>
            <a:r>
              <a:rPr lang="ru-RU" dirty="0"/>
              <a:t> </a:t>
            </a:r>
            <a:r>
              <a:rPr lang="ru-RU" dirty="0" err="1"/>
              <a:t>алаштық</a:t>
            </a:r>
            <a:r>
              <a:rPr lang="ru-RU" dirty="0"/>
              <a:t> интеллигенция </a:t>
            </a:r>
            <a:r>
              <a:rPr lang="ru-RU" dirty="0" err="1"/>
              <a:t>өз</a:t>
            </a:r>
            <a:r>
              <a:rPr lang="ru-RU" dirty="0"/>
              <a:t> </a:t>
            </a:r>
            <a:r>
              <a:rPr lang="ru-RU" dirty="0" err="1"/>
              <a:t>қызметінде</a:t>
            </a:r>
            <a:r>
              <a:rPr lang="ru-RU" dirty="0"/>
              <a:t> </a:t>
            </a:r>
            <a:r>
              <a:rPr lang="ru-RU" dirty="0" err="1"/>
              <a:t>негізінен</a:t>
            </a:r>
            <a:r>
              <a:rPr lang="ru-RU" dirty="0"/>
              <a:t> </a:t>
            </a:r>
            <a:r>
              <a:rPr lang="ru-RU" dirty="0" err="1"/>
              <a:t>екі</a:t>
            </a:r>
            <a:r>
              <a:rPr lang="ru-RU" dirty="0"/>
              <a:t> </a:t>
            </a:r>
            <a:r>
              <a:rPr lang="ru-RU" dirty="0" err="1"/>
              <a:t>мақсатты</a:t>
            </a:r>
            <a:r>
              <a:rPr lang="ru-RU" dirty="0"/>
              <a:t>, </a:t>
            </a:r>
            <a:r>
              <a:rPr lang="ru-RU" dirty="0" err="1"/>
              <a:t>яғни</a:t>
            </a:r>
            <a:r>
              <a:rPr lang="ru-RU" dirty="0"/>
              <a:t>, </a:t>
            </a:r>
            <a:r>
              <a:rPr lang="ru-RU" dirty="0" err="1"/>
              <a:t>біріншіден</a:t>
            </a:r>
            <a:r>
              <a:rPr lang="ru-RU" dirty="0"/>
              <a:t> </a:t>
            </a:r>
            <a:r>
              <a:rPr lang="ru-RU" dirty="0" err="1"/>
              <a:t>қазақ</a:t>
            </a:r>
            <a:r>
              <a:rPr lang="ru-RU" dirty="0"/>
              <a:t> </a:t>
            </a:r>
            <a:r>
              <a:rPr lang="ru-RU" dirty="0" err="1"/>
              <a:t>елін</a:t>
            </a:r>
            <a:r>
              <a:rPr lang="ru-RU" dirty="0"/>
              <a:t> </a:t>
            </a:r>
            <a:r>
              <a:rPr lang="ru-RU" dirty="0" err="1"/>
              <a:t>отарлық</a:t>
            </a:r>
            <a:r>
              <a:rPr lang="ru-RU" dirty="0"/>
              <a:t> </a:t>
            </a:r>
            <a:r>
              <a:rPr lang="ru-RU" dirty="0" err="1"/>
              <a:t>езгіден</a:t>
            </a:r>
            <a:r>
              <a:rPr lang="ru-RU" dirty="0"/>
              <a:t> </a:t>
            </a:r>
            <a:r>
              <a:rPr lang="ru-RU" dirty="0" err="1"/>
              <a:t>азат</a:t>
            </a:r>
            <a:r>
              <a:rPr lang="ru-RU" dirty="0"/>
              <a:t> </a:t>
            </a:r>
            <a:r>
              <a:rPr lang="ru-RU" dirty="0" err="1"/>
              <a:t>ету</a:t>
            </a:r>
            <a:r>
              <a:rPr lang="ru-RU" dirty="0"/>
              <a:t>, </a:t>
            </a:r>
            <a:r>
              <a:rPr lang="ru-RU" dirty="0" err="1"/>
              <a:t>екіншіден</a:t>
            </a:r>
            <a:r>
              <a:rPr lang="ru-RU" dirty="0"/>
              <a:t>, </a:t>
            </a:r>
            <a:r>
              <a:rPr lang="ru-RU" dirty="0" err="1"/>
              <a:t>қазақ</a:t>
            </a:r>
            <a:r>
              <a:rPr lang="ru-RU" dirty="0"/>
              <a:t> </a:t>
            </a:r>
            <a:r>
              <a:rPr lang="ru-RU" dirty="0" err="1"/>
              <a:t>қоғамын</a:t>
            </a:r>
            <a:r>
              <a:rPr lang="ru-RU" dirty="0"/>
              <a:t> </a:t>
            </a:r>
            <a:r>
              <a:rPr lang="ru-RU" dirty="0" err="1"/>
              <a:t>ортағасырлық</a:t>
            </a:r>
            <a:r>
              <a:rPr lang="ru-RU" dirty="0"/>
              <a:t> </a:t>
            </a:r>
            <a:r>
              <a:rPr lang="ru-RU" dirty="0" err="1"/>
              <a:t>мешеуліктен</a:t>
            </a:r>
            <a:r>
              <a:rPr lang="ru-RU" dirty="0"/>
              <a:t> </a:t>
            </a:r>
            <a:r>
              <a:rPr lang="ru-RU" dirty="0" err="1"/>
              <a:t>өркенистті</a:t>
            </a:r>
            <a:r>
              <a:rPr lang="ru-RU" dirty="0"/>
              <a:t> </a:t>
            </a:r>
            <a:r>
              <a:rPr lang="ru-RU" dirty="0" err="1"/>
              <a:t>әлеуметтік</a:t>
            </a:r>
            <a:r>
              <a:rPr lang="ru-RU" dirty="0"/>
              <a:t>—</a:t>
            </a:r>
            <a:r>
              <a:rPr lang="ru-RU" dirty="0" err="1"/>
              <a:t>экономикалық</a:t>
            </a:r>
            <a:r>
              <a:rPr lang="ru-RU" dirty="0"/>
              <a:t> </a:t>
            </a:r>
            <a:r>
              <a:rPr lang="ru-RU" dirty="0" err="1"/>
              <a:t>және</a:t>
            </a:r>
            <a:r>
              <a:rPr lang="ru-RU" dirty="0"/>
              <a:t> </a:t>
            </a:r>
            <a:r>
              <a:rPr lang="ru-RU" dirty="0" err="1"/>
              <a:t>мәдени</a:t>
            </a:r>
            <a:r>
              <a:rPr lang="ru-RU" dirty="0"/>
              <a:t> даму </a:t>
            </a:r>
            <a:r>
              <a:rPr lang="ru-RU" dirty="0" err="1"/>
              <a:t>жолына</a:t>
            </a:r>
            <a:r>
              <a:rPr lang="ru-RU" dirty="0"/>
              <a:t> </a:t>
            </a:r>
            <a:r>
              <a:rPr lang="ru-RU" dirty="0" err="1"/>
              <a:t>алып</a:t>
            </a:r>
            <a:r>
              <a:rPr lang="ru-RU" dirty="0"/>
              <a:t> </a:t>
            </a:r>
            <a:r>
              <a:rPr lang="ru-RU" dirty="0" err="1"/>
              <a:t>шығуды</a:t>
            </a:r>
            <a:r>
              <a:rPr lang="ru-RU" dirty="0"/>
              <a:t> </a:t>
            </a:r>
            <a:r>
              <a:rPr lang="ru-RU" dirty="0" err="1"/>
              <a:t>көздеді</a:t>
            </a:r>
            <a:r>
              <a:rPr lang="ru-RU" dirty="0"/>
              <a:t>. </a:t>
            </a:r>
            <a:r>
              <a:rPr lang="ru-RU" dirty="0" err="1"/>
              <a:t>Олай</a:t>
            </a:r>
            <a:r>
              <a:rPr lang="ru-RU" dirty="0"/>
              <a:t> </a:t>
            </a:r>
            <a:r>
              <a:rPr lang="ru-RU" dirty="0" err="1"/>
              <a:t>болса</a:t>
            </a:r>
            <a:r>
              <a:rPr lang="ru-RU" dirty="0"/>
              <a:t> «</a:t>
            </a:r>
            <a:r>
              <a:rPr lang="ru-RU" dirty="0" err="1"/>
              <a:t>Алаш</a:t>
            </a:r>
            <a:r>
              <a:rPr lang="ru-RU" dirty="0"/>
              <a:t>» </a:t>
            </a:r>
            <a:r>
              <a:rPr lang="ru-RU" dirty="0" err="1"/>
              <a:t>бағдарламасында</a:t>
            </a:r>
            <a:r>
              <a:rPr lang="ru-RU" dirty="0"/>
              <a:t> </a:t>
            </a:r>
            <a:r>
              <a:rPr lang="ru-RU" dirty="0" err="1"/>
              <a:t>бұл</a:t>
            </a:r>
            <a:r>
              <a:rPr lang="ru-RU" dirty="0"/>
              <a:t> </a:t>
            </a:r>
            <a:r>
              <a:rPr lang="ru-RU" dirty="0" err="1"/>
              <a:t>мақсаттар</a:t>
            </a:r>
            <a:r>
              <a:rPr lang="ru-RU" dirty="0"/>
              <a:t> </a:t>
            </a:r>
            <a:r>
              <a:rPr lang="ru-RU" dirty="0" err="1"/>
              <a:t>қалай</a:t>
            </a:r>
            <a:r>
              <a:rPr lang="ru-RU" dirty="0"/>
              <a:t> </a:t>
            </a:r>
            <a:r>
              <a:rPr lang="ru-RU" dirty="0" err="1"/>
              <a:t>көрініс</a:t>
            </a:r>
            <a:r>
              <a:rPr lang="ru-RU" dirty="0"/>
              <a:t> </a:t>
            </a:r>
            <a:r>
              <a:rPr lang="ru-RU" dirty="0" err="1"/>
              <a:t>тапты</a:t>
            </a:r>
            <a:r>
              <a:rPr lang="ru-RU" dirty="0"/>
              <a:t>?</a:t>
            </a:r>
          </a:p>
          <a:p>
            <a:endParaRPr lang="ru-RU" dirty="0"/>
          </a:p>
          <a:p>
            <a:r>
              <a:rPr lang="ru-RU" dirty="0"/>
              <a:t>«</a:t>
            </a:r>
            <a:r>
              <a:rPr lang="ru-RU" dirty="0" err="1"/>
              <a:t>Алаш</a:t>
            </a:r>
            <a:r>
              <a:rPr lang="ru-RU" dirty="0"/>
              <a:t>» </a:t>
            </a:r>
            <a:r>
              <a:rPr lang="ru-RU" dirty="0" err="1"/>
              <a:t>партиясы</a:t>
            </a:r>
            <a:r>
              <a:rPr lang="ru-RU" dirty="0"/>
              <a:t> </a:t>
            </a:r>
            <a:r>
              <a:rPr lang="ru-RU" dirty="0" err="1"/>
              <a:t>өз</a:t>
            </a:r>
            <a:r>
              <a:rPr lang="ru-RU" dirty="0"/>
              <a:t> </a:t>
            </a:r>
            <a:r>
              <a:rPr lang="ru-RU" dirty="0" err="1"/>
              <a:t>бағдараламасында</a:t>
            </a:r>
            <a:r>
              <a:rPr lang="ru-RU" dirty="0"/>
              <a:t> </a:t>
            </a:r>
            <a:r>
              <a:rPr lang="ru-RU" dirty="0" err="1"/>
              <a:t>Ресей</a:t>
            </a:r>
            <a:r>
              <a:rPr lang="ru-RU" dirty="0"/>
              <a:t> </a:t>
            </a:r>
            <a:r>
              <a:rPr lang="ru-RU" dirty="0" err="1"/>
              <a:t>мемлекетінің</a:t>
            </a:r>
            <a:r>
              <a:rPr lang="ru-RU" dirty="0"/>
              <a:t> </a:t>
            </a:r>
            <a:r>
              <a:rPr lang="ru-RU" dirty="0" err="1"/>
              <a:t>демократиялық</a:t>
            </a:r>
            <a:r>
              <a:rPr lang="ru-RU" dirty="0"/>
              <a:t>, </a:t>
            </a:r>
            <a:r>
              <a:rPr lang="ru-RU" dirty="0" err="1"/>
              <a:t>федеративтік</a:t>
            </a:r>
            <a:r>
              <a:rPr lang="ru-RU" dirty="0"/>
              <a:t> республика </a:t>
            </a:r>
            <a:r>
              <a:rPr lang="ru-RU" dirty="0" err="1"/>
              <a:t>болғандығын</a:t>
            </a:r>
            <a:r>
              <a:rPr lang="ru-RU" dirty="0"/>
              <a:t> </a:t>
            </a:r>
            <a:r>
              <a:rPr lang="ru-RU" dirty="0" err="1"/>
              <a:t>қалайтындығын</a:t>
            </a:r>
            <a:r>
              <a:rPr lang="ru-RU" dirty="0"/>
              <a:t>  </a:t>
            </a:r>
            <a:r>
              <a:rPr lang="ru-RU" dirty="0" err="1"/>
              <a:t>білдірді</a:t>
            </a:r>
            <a:r>
              <a:rPr lang="ru-RU" dirty="0"/>
              <a:t>.</a:t>
            </a:r>
          </a:p>
          <a:p>
            <a:endParaRPr lang="ru-RU" dirty="0"/>
          </a:p>
          <a:p>
            <a:r>
              <a:rPr lang="ru-RU" dirty="0" err="1"/>
              <a:t>Кезінде</a:t>
            </a:r>
            <a:r>
              <a:rPr lang="ru-RU" dirty="0"/>
              <a:t> </a:t>
            </a:r>
            <a:r>
              <a:rPr lang="ru-RU" dirty="0" err="1"/>
              <a:t>тарихшы</a:t>
            </a:r>
            <a:r>
              <a:rPr lang="ru-RU" dirty="0"/>
              <a:t> </a:t>
            </a:r>
            <a:r>
              <a:rPr lang="ru-RU" dirty="0" err="1"/>
              <a:t>Н.Мартыненко</a:t>
            </a:r>
            <a:r>
              <a:rPr lang="ru-RU" dirty="0"/>
              <a:t> «</a:t>
            </a:r>
            <a:r>
              <a:rPr lang="ru-RU" dirty="0" err="1"/>
              <a:t>Қазақ</a:t>
            </a:r>
            <a:r>
              <a:rPr lang="ru-RU" dirty="0"/>
              <a:t>» </a:t>
            </a:r>
            <a:r>
              <a:rPr lang="ru-RU" dirty="0" err="1"/>
              <a:t>газетінде</a:t>
            </a:r>
            <a:r>
              <a:rPr lang="ru-RU" dirty="0"/>
              <a:t> </a:t>
            </a:r>
            <a:r>
              <a:rPr lang="ru-RU" dirty="0" err="1"/>
              <a:t>жариялаған</a:t>
            </a:r>
            <a:r>
              <a:rPr lang="ru-RU" dirty="0"/>
              <a:t> </a:t>
            </a:r>
            <a:r>
              <a:rPr lang="ru-RU" dirty="0" err="1"/>
              <a:t>Алаш</a:t>
            </a:r>
            <a:r>
              <a:rPr lang="ru-RU" dirty="0"/>
              <a:t> </a:t>
            </a:r>
            <a:r>
              <a:rPr lang="ru-RU" dirty="0" err="1"/>
              <a:t>программасы</a:t>
            </a:r>
            <a:r>
              <a:rPr lang="ru-RU" dirty="0"/>
              <a:t> </a:t>
            </a:r>
            <a:r>
              <a:rPr lang="ru-RU" dirty="0" err="1"/>
              <a:t>жобасының</a:t>
            </a:r>
            <a:r>
              <a:rPr lang="ru-RU" dirty="0"/>
              <a:t> </a:t>
            </a:r>
            <a:r>
              <a:rPr lang="ru-RU" dirty="0" err="1"/>
              <a:t>орыс</a:t>
            </a:r>
            <a:r>
              <a:rPr lang="ru-RU" dirty="0"/>
              <a:t> </a:t>
            </a:r>
            <a:r>
              <a:rPr lang="ru-RU" dirty="0" err="1"/>
              <a:t>тілінде</a:t>
            </a:r>
            <a:r>
              <a:rPr lang="ru-RU" dirty="0"/>
              <a:t> </a:t>
            </a:r>
            <a:r>
              <a:rPr lang="ru-RU" dirty="0" err="1"/>
              <a:t>аударылған</a:t>
            </a:r>
            <a:r>
              <a:rPr lang="ru-RU" dirty="0"/>
              <a:t> </a:t>
            </a:r>
            <a:r>
              <a:rPr lang="ru-RU" dirty="0" err="1"/>
              <a:t>нұсқасын</a:t>
            </a:r>
            <a:r>
              <a:rPr lang="ru-RU" dirty="0"/>
              <a:t> </a:t>
            </a:r>
            <a:r>
              <a:rPr lang="ru-RU" dirty="0" err="1"/>
              <a:t>өзі</a:t>
            </a:r>
            <a:r>
              <a:rPr lang="ru-RU" dirty="0"/>
              <a:t> </a:t>
            </a:r>
            <a:r>
              <a:rPr lang="ru-RU" dirty="0" err="1"/>
              <a:t>даярлаған</a:t>
            </a:r>
            <a:r>
              <a:rPr lang="ru-RU" dirty="0"/>
              <a:t> </a:t>
            </a:r>
            <a:r>
              <a:rPr lang="ru-RU" dirty="0" err="1"/>
              <a:t>жинаққа</a:t>
            </a:r>
            <a:r>
              <a:rPr lang="ru-RU" dirty="0"/>
              <a:t> </a:t>
            </a:r>
            <a:r>
              <a:rPr lang="ru-RU" dirty="0" err="1"/>
              <a:t>енгізген</a:t>
            </a:r>
            <a:r>
              <a:rPr lang="ru-RU" dirty="0"/>
              <a:t> </a:t>
            </a:r>
            <a:r>
              <a:rPr lang="ru-RU" dirty="0" err="1"/>
              <a:t>болатын</a:t>
            </a:r>
            <a:r>
              <a:rPr lang="ru-RU" dirty="0"/>
              <a:t>(47). </a:t>
            </a:r>
            <a:endParaRPr lang="ru-RU" dirty="0" smtClean="0"/>
          </a:p>
          <a:p>
            <a:endParaRPr lang="ru-RU" dirty="0"/>
          </a:p>
        </p:txBody>
      </p:sp>
    </p:spTree>
    <p:extLst>
      <p:ext uri="{BB962C8B-B14F-4D97-AF65-F5344CB8AC3E}">
        <p14:creationId xmlns:p14="http://schemas.microsoft.com/office/powerpoint/2010/main" val="38669393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611560" y="260648"/>
            <a:ext cx="5760640" cy="6120680"/>
          </a:xfrm>
          <a:prstGeom prst="rect">
            <a:avLst/>
          </a:prstGeom>
          <a:ln>
            <a:noFill/>
          </a:ln>
          <a:effectLst>
            <a:softEdge rad="112500"/>
          </a:effectLst>
        </p:spPr>
      </p:pic>
      <p:sp>
        <p:nvSpPr>
          <p:cNvPr id="3" name="Текст 2"/>
          <p:cNvSpPr>
            <a:spLocks noGrp="1"/>
          </p:cNvSpPr>
          <p:nvPr>
            <p:ph type="body" idx="2"/>
          </p:nvPr>
        </p:nvSpPr>
        <p:spPr>
          <a:xfrm>
            <a:off x="6516216" y="980728"/>
            <a:ext cx="2249832" cy="4353272"/>
          </a:xfrm>
        </p:spPr>
        <p:txBody>
          <a:bodyPr>
            <a:noAutofit/>
          </a:bodyPr>
          <a:lstStyle/>
          <a:p>
            <a:r>
              <a:rPr lang="ru-RU" sz="1800" dirty="0" err="1"/>
              <a:t>Сьездің</a:t>
            </a:r>
            <a:r>
              <a:rPr lang="ru-RU" sz="1800" dirty="0"/>
              <a:t> </a:t>
            </a:r>
            <a:r>
              <a:rPr lang="ru-RU" sz="1800" dirty="0" err="1"/>
              <a:t>күн</a:t>
            </a:r>
            <a:r>
              <a:rPr lang="ru-RU" sz="1800" dirty="0"/>
              <a:t> </a:t>
            </a:r>
            <a:r>
              <a:rPr lang="ru-RU" sz="1800" dirty="0" err="1"/>
              <a:t>тәртібіндегі</a:t>
            </a:r>
            <a:r>
              <a:rPr lang="ru-RU" sz="1800" dirty="0"/>
              <a:t> 14 </a:t>
            </a:r>
            <a:r>
              <a:rPr lang="ru-RU" sz="1800" dirty="0" err="1"/>
              <a:t>мәселе</a:t>
            </a:r>
            <a:r>
              <a:rPr lang="ru-RU" sz="1800" dirty="0"/>
              <a:t> </a:t>
            </a:r>
            <a:r>
              <a:rPr lang="ru-RU" sz="1800" dirty="0" err="1"/>
              <a:t>бойынша</a:t>
            </a:r>
            <a:r>
              <a:rPr lang="ru-RU" sz="1800" dirty="0"/>
              <a:t> </a:t>
            </a:r>
            <a:r>
              <a:rPr lang="ru-RU" sz="1800" dirty="0" err="1"/>
              <a:t>қабылданған</a:t>
            </a:r>
            <a:r>
              <a:rPr lang="ru-RU" sz="1800" dirty="0"/>
              <a:t> </a:t>
            </a:r>
            <a:r>
              <a:rPr lang="ru-RU" sz="1800" dirty="0" err="1"/>
              <a:t>қарарлар</a:t>
            </a:r>
            <a:r>
              <a:rPr lang="ru-RU" sz="1800" dirty="0"/>
              <a:t> </a:t>
            </a:r>
            <a:r>
              <a:rPr lang="ru-RU" sz="1800" dirty="0" err="1"/>
              <a:t>тізбегі</a:t>
            </a:r>
            <a:r>
              <a:rPr lang="ru-RU" sz="1800" dirty="0"/>
              <a:t>  </a:t>
            </a:r>
            <a:r>
              <a:rPr lang="ru-RU" sz="1800" dirty="0" err="1"/>
              <a:t>кейінірек</a:t>
            </a:r>
            <a:r>
              <a:rPr lang="ru-RU" sz="1800" dirty="0"/>
              <a:t>, 1917 </a:t>
            </a:r>
            <a:r>
              <a:rPr lang="ru-RU" sz="1800" dirty="0" err="1"/>
              <a:t>жылғы</a:t>
            </a:r>
            <a:r>
              <a:rPr lang="ru-RU" sz="1800" dirty="0"/>
              <a:t> «ҚАЗАҚ» </a:t>
            </a:r>
            <a:r>
              <a:rPr lang="ru-RU" sz="1800" dirty="0" err="1"/>
              <a:t>газетінде</a:t>
            </a:r>
            <a:r>
              <a:rPr lang="ru-RU" sz="1800" dirty="0"/>
              <a:t> </a:t>
            </a:r>
            <a:r>
              <a:rPr lang="ru-RU" sz="1800" dirty="0" err="1"/>
              <a:t>қарашаның</a:t>
            </a:r>
            <a:r>
              <a:rPr lang="ru-RU" sz="1800" dirty="0"/>
              <a:t> 21-күні </a:t>
            </a:r>
            <a:r>
              <a:rPr lang="ru-RU" sz="1800" dirty="0" err="1"/>
              <a:t>жарияланған</a:t>
            </a:r>
            <a:r>
              <a:rPr lang="ru-RU" sz="1800" dirty="0"/>
              <a:t> </a:t>
            </a:r>
            <a:r>
              <a:rPr lang="ru-RU" sz="1800" dirty="0" err="1"/>
              <a:t>Алаш</a:t>
            </a:r>
            <a:r>
              <a:rPr lang="ru-RU" sz="1800" dirty="0"/>
              <a:t> </a:t>
            </a:r>
            <a:r>
              <a:rPr lang="ru-RU" sz="1800" dirty="0" err="1"/>
              <a:t>партиясы</a:t>
            </a:r>
            <a:r>
              <a:rPr lang="ru-RU" sz="1800" dirty="0"/>
              <a:t> </a:t>
            </a:r>
            <a:r>
              <a:rPr lang="ru-RU" sz="1800" dirty="0" err="1"/>
              <a:t>бағдарламасы</a:t>
            </a:r>
            <a:r>
              <a:rPr lang="ru-RU" sz="1800" dirty="0"/>
              <a:t> </a:t>
            </a:r>
            <a:r>
              <a:rPr lang="ru-RU" sz="1800" dirty="0" err="1"/>
              <a:t>жобасында</a:t>
            </a:r>
            <a:r>
              <a:rPr lang="ru-RU" sz="1800" dirty="0"/>
              <a:t> </a:t>
            </a:r>
            <a:r>
              <a:rPr lang="ru-RU" sz="1800" dirty="0" err="1"/>
              <a:t>өз</a:t>
            </a:r>
            <a:r>
              <a:rPr lang="ru-RU" sz="1800" dirty="0"/>
              <a:t> </a:t>
            </a:r>
            <a:r>
              <a:rPr lang="ru-RU" sz="1800" dirty="0" err="1"/>
              <a:t>бейнесін</a:t>
            </a:r>
            <a:r>
              <a:rPr lang="ru-RU" sz="1800" dirty="0"/>
              <a:t> </a:t>
            </a:r>
            <a:r>
              <a:rPr lang="ru-RU" sz="1800" dirty="0" err="1"/>
              <a:t>тапты</a:t>
            </a:r>
            <a:r>
              <a:rPr lang="ru-RU" sz="1800" dirty="0"/>
              <a:t>.</a:t>
            </a:r>
          </a:p>
        </p:txBody>
      </p:sp>
    </p:spTree>
    <p:extLst>
      <p:ext uri="{BB962C8B-B14F-4D97-AF65-F5344CB8AC3E}">
        <p14:creationId xmlns:p14="http://schemas.microsoft.com/office/powerpoint/2010/main" val="23917372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457200" y="1700808"/>
            <a:ext cx="8305800" cy="4464496"/>
          </a:xfrm>
        </p:spPr>
        <p:txBody>
          <a:bodyPr/>
          <a:lstStyle/>
          <a:p>
            <a:r>
              <a:rPr lang="en-US" sz="2800" dirty="0"/>
              <a:t>I</a:t>
            </a:r>
            <a:r>
              <a:rPr lang="en-US" dirty="0"/>
              <a:t>.</a:t>
            </a:r>
            <a:r>
              <a:rPr lang="ru-RU" dirty="0" err="1"/>
              <a:t>Басқару</a:t>
            </a:r>
            <a:r>
              <a:rPr lang="ru-RU" dirty="0"/>
              <a:t> </a:t>
            </a:r>
            <a:r>
              <a:rPr lang="ru-RU" dirty="0" err="1"/>
              <a:t>түрі</a:t>
            </a:r>
            <a:r>
              <a:rPr lang="ru-RU" dirty="0"/>
              <a:t> </a:t>
            </a:r>
          </a:p>
          <a:p>
            <a:endParaRPr lang="ru-RU" dirty="0"/>
          </a:p>
          <a:p>
            <a:r>
              <a:rPr lang="ru-RU" dirty="0" err="1"/>
              <a:t>Ресей</a:t>
            </a:r>
            <a:r>
              <a:rPr lang="ru-RU" dirty="0"/>
              <a:t>          </a:t>
            </a:r>
            <a:r>
              <a:rPr lang="ru-RU" dirty="0" err="1"/>
              <a:t>демократиялық</a:t>
            </a:r>
            <a:r>
              <a:rPr lang="ru-RU" dirty="0"/>
              <a:t>      </a:t>
            </a:r>
            <a:r>
              <a:rPr lang="ru-RU" dirty="0" err="1"/>
              <a:t>Федерациялық</a:t>
            </a:r>
            <a:r>
              <a:rPr lang="ru-RU" dirty="0"/>
              <a:t>   </a:t>
            </a:r>
            <a:r>
              <a:rPr lang="ru-RU" dirty="0" err="1"/>
              <a:t>Республикасы</a:t>
            </a:r>
            <a:r>
              <a:rPr lang="ru-RU" dirty="0"/>
              <a:t>, </a:t>
            </a:r>
            <a:r>
              <a:rPr lang="ru-RU" dirty="0" err="1"/>
              <a:t>демократиялық</a:t>
            </a:r>
            <a:r>
              <a:rPr lang="ru-RU" dirty="0"/>
              <a:t> </a:t>
            </a:r>
            <a:r>
              <a:rPr lang="ru-RU" dirty="0" err="1"/>
              <a:t>Республиканы</a:t>
            </a:r>
            <a:r>
              <a:rPr lang="ru-RU" dirty="0"/>
              <a:t> </a:t>
            </a:r>
            <a:r>
              <a:rPr lang="ru-RU" dirty="0" err="1"/>
              <a:t>белгілі</a:t>
            </a:r>
            <a:r>
              <a:rPr lang="ru-RU" dirty="0"/>
              <a:t> </a:t>
            </a:r>
            <a:r>
              <a:rPr lang="ru-RU" dirty="0" err="1"/>
              <a:t>бір</a:t>
            </a:r>
            <a:r>
              <a:rPr lang="ru-RU" dirty="0"/>
              <a:t> </a:t>
            </a:r>
            <a:r>
              <a:rPr lang="ru-RU" dirty="0" err="1"/>
              <a:t>уақытқа</a:t>
            </a:r>
            <a:r>
              <a:rPr lang="ru-RU" dirty="0"/>
              <a:t> парламент </a:t>
            </a:r>
            <a:r>
              <a:rPr lang="ru-RU" dirty="0" err="1"/>
              <a:t>сайлайтын</a:t>
            </a:r>
            <a:r>
              <a:rPr lang="ru-RU" dirty="0"/>
              <a:t> президент </a:t>
            </a:r>
            <a:r>
              <a:rPr lang="ru-RU" dirty="0" err="1"/>
              <a:t>басқарады</a:t>
            </a:r>
            <a:r>
              <a:rPr lang="ru-RU" dirty="0"/>
              <a:t>, </a:t>
            </a:r>
            <a:r>
              <a:rPr lang="ru-RU" dirty="0" err="1"/>
              <a:t>министрлер</a:t>
            </a:r>
            <a:r>
              <a:rPr lang="ru-RU" dirty="0"/>
              <a:t> </a:t>
            </a:r>
            <a:r>
              <a:rPr lang="ru-RU" dirty="0" err="1"/>
              <a:t>кабинеті</a:t>
            </a:r>
            <a:r>
              <a:rPr lang="ru-RU" dirty="0"/>
              <a:t> </a:t>
            </a:r>
            <a:r>
              <a:rPr lang="ru-RU" dirty="0" err="1"/>
              <a:t>соның</a:t>
            </a:r>
            <a:r>
              <a:rPr lang="ru-RU" dirty="0"/>
              <a:t> (</a:t>
            </a:r>
            <a:r>
              <a:rPr lang="ru-RU" dirty="0" err="1"/>
              <a:t>парламенттің</a:t>
            </a:r>
            <a:r>
              <a:rPr lang="ru-RU" dirty="0"/>
              <a:t>) </a:t>
            </a:r>
            <a:r>
              <a:rPr lang="ru-RU" dirty="0" err="1"/>
              <a:t>алдында</a:t>
            </a:r>
            <a:r>
              <a:rPr lang="ru-RU" dirty="0"/>
              <a:t> </a:t>
            </a:r>
            <a:r>
              <a:rPr lang="ru-RU" dirty="0" err="1" smtClean="0"/>
              <a:t>жауап</a:t>
            </a:r>
            <a:r>
              <a:rPr lang="ru-RU" dirty="0" smtClean="0"/>
              <a:t> </a:t>
            </a:r>
            <a:r>
              <a:rPr lang="ru-RU" dirty="0" err="1"/>
              <a:t>береді</a:t>
            </a:r>
            <a:r>
              <a:rPr lang="ru-RU" dirty="0" smtClean="0"/>
              <a:t>.</a:t>
            </a:r>
          </a:p>
          <a:p>
            <a:endParaRPr lang="ru-RU" dirty="0"/>
          </a:p>
        </p:txBody>
      </p:sp>
      <p:sp>
        <p:nvSpPr>
          <p:cNvPr id="3" name="Заголовок 2"/>
          <p:cNvSpPr>
            <a:spLocks noGrp="1"/>
          </p:cNvSpPr>
          <p:nvPr>
            <p:ph type="ctrTitle"/>
          </p:nvPr>
        </p:nvSpPr>
        <p:spPr>
          <a:xfrm>
            <a:off x="457200" y="476672"/>
            <a:ext cx="8305800" cy="864096"/>
          </a:xfrm>
        </p:spPr>
        <p:txBody>
          <a:bodyPr/>
          <a:lstStyle/>
          <a:p>
            <a:r>
              <a:rPr lang="ru-RU" sz="2400" dirty="0" err="1"/>
              <a:t>Жалпы</a:t>
            </a:r>
            <a:r>
              <a:rPr lang="ru-RU" sz="2400" dirty="0"/>
              <a:t> </a:t>
            </a:r>
            <a:r>
              <a:rPr lang="ru-RU" sz="2400" dirty="0" err="1"/>
              <a:t>алғанда</a:t>
            </a:r>
            <a:r>
              <a:rPr lang="ru-RU" sz="2400" dirty="0"/>
              <a:t> «</a:t>
            </a:r>
            <a:r>
              <a:rPr lang="ru-RU" sz="2400" dirty="0" err="1"/>
              <a:t>Алаш</a:t>
            </a:r>
            <a:r>
              <a:rPr lang="ru-RU" sz="2400" dirty="0"/>
              <a:t>» </a:t>
            </a:r>
            <a:r>
              <a:rPr lang="ru-RU" sz="2400" dirty="0" err="1"/>
              <a:t>партиясы</a:t>
            </a:r>
            <a:r>
              <a:rPr lang="ru-RU" sz="2400" dirty="0"/>
              <a:t> </a:t>
            </a:r>
            <a:r>
              <a:rPr lang="ru-RU" sz="2400" dirty="0" err="1"/>
              <a:t>бағдарламасының</a:t>
            </a:r>
            <a:r>
              <a:rPr lang="ru-RU" sz="2400" dirty="0"/>
              <a:t> </a:t>
            </a:r>
            <a:r>
              <a:rPr lang="ru-RU" sz="2400" dirty="0" err="1"/>
              <a:t>жобасы</a:t>
            </a:r>
            <a:r>
              <a:rPr lang="ru-RU" sz="2400" dirty="0"/>
              <a:t>  </a:t>
            </a:r>
            <a:r>
              <a:rPr lang="ru-RU" sz="2400" dirty="0" err="1"/>
              <a:t>мыналарға</a:t>
            </a:r>
            <a:r>
              <a:rPr lang="ru-RU" sz="2400" dirty="0"/>
              <a:t> </a:t>
            </a:r>
            <a:r>
              <a:rPr lang="ru-RU" sz="2400" dirty="0" err="1"/>
              <a:t>келіп</a:t>
            </a:r>
            <a:r>
              <a:rPr lang="ru-RU" sz="2400" dirty="0"/>
              <a:t>  </a:t>
            </a:r>
            <a:r>
              <a:rPr lang="ru-RU" sz="2400" dirty="0" err="1" smtClean="0"/>
              <a:t>саяды.Ол</a:t>
            </a:r>
            <a:r>
              <a:rPr lang="ru-RU" sz="2400" dirty="0" smtClean="0"/>
              <a:t>  10  </a:t>
            </a:r>
            <a:r>
              <a:rPr lang="ru-RU" sz="2400" dirty="0" err="1" smtClean="0"/>
              <a:t>бөлімнен</a:t>
            </a:r>
            <a:r>
              <a:rPr lang="ru-RU" sz="2400" dirty="0" smtClean="0"/>
              <a:t> </a:t>
            </a:r>
            <a:r>
              <a:rPr lang="ru-RU" sz="2400" dirty="0" err="1" smtClean="0"/>
              <a:t>тұрды</a:t>
            </a:r>
            <a:r>
              <a:rPr lang="ru-RU" sz="2400" dirty="0" smtClean="0"/>
              <a:t>:</a:t>
            </a:r>
            <a:endParaRPr lang="ru-RU" sz="2400" dirty="0"/>
          </a:p>
        </p:txBody>
      </p:sp>
    </p:spTree>
    <p:extLst>
      <p:ext uri="{BB962C8B-B14F-4D97-AF65-F5344CB8AC3E}">
        <p14:creationId xmlns:p14="http://schemas.microsoft.com/office/powerpoint/2010/main" val="35182044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395536" y="1268760"/>
            <a:ext cx="8424936" cy="5112568"/>
          </a:xfrm>
        </p:spPr>
        <p:txBody>
          <a:bodyPr/>
          <a:lstStyle/>
          <a:p>
            <a:r>
              <a:rPr lang="en-US" sz="2800" dirty="0"/>
              <a:t>II</a:t>
            </a:r>
            <a:r>
              <a:rPr lang="en-US" sz="2400" dirty="0"/>
              <a:t>.</a:t>
            </a:r>
            <a:r>
              <a:rPr lang="ru-RU" sz="2400" dirty="0"/>
              <a:t>Автономия.</a:t>
            </a:r>
            <a:br>
              <a:rPr lang="ru-RU" sz="2400" dirty="0"/>
            </a:br>
            <a:r>
              <a:rPr lang="ru-RU" sz="2400" dirty="0"/>
              <a:t/>
            </a:r>
            <a:br>
              <a:rPr lang="ru-RU" sz="2400" dirty="0"/>
            </a:br>
            <a:r>
              <a:rPr lang="ru-RU" sz="2400" dirty="0" err="1">
                <a:solidFill>
                  <a:schemeClr val="bg1"/>
                </a:solidFill>
              </a:rPr>
              <a:t>Барлық</a:t>
            </a:r>
            <a:r>
              <a:rPr lang="ru-RU" sz="2400" dirty="0">
                <a:solidFill>
                  <a:schemeClr val="bg1"/>
                </a:solidFill>
              </a:rPr>
              <a:t> </a:t>
            </a:r>
            <a:r>
              <a:rPr lang="ru-RU" sz="2400" dirty="0" err="1">
                <a:solidFill>
                  <a:schemeClr val="bg1"/>
                </a:solidFill>
              </a:rPr>
              <a:t>қырғыз</a:t>
            </a:r>
            <a:r>
              <a:rPr lang="ru-RU" sz="2400" dirty="0">
                <a:solidFill>
                  <a:schemeClr val="bg1"/>
                </a:solidFill>
              </a:rPr>
              <a:t> </a:t>
            </a:r>
            <a:r>
              <a:rPr lang="ru-RU" sz="2400" dirty="0" err="1">
                <a:solidFill>
                  <a:schemeClr val="bg1"/>
                </a:solidFill>
              </a:rPr>
              <a:t>облыстары</a:t>
            </a:r>
            <a:r>
              <a:rPr lang="ru-RU" sz="2400" dirty="0">
                <a:solidFill>
                  <a:schemeClr val="bg1"/>
                </a:solidFill>
              </a:rPr>
              <a:t> </a:t>
            </a:r>
            <a:r>
              <a:rPr lang="ru-RU" sz="2400" dirty="0" err="1">
                <a:solidFill>
                  <a:schemeClr val="bg1"/>
                </a:solidFill>
              </a:rPr>
              <a:t>бір</a:t>
            </a:r>
            <a:r>
              <a:rPr lang="ru-RU" sz="2400" dirty="0">
                <a:solidFill>
                  <a:schemeClr val="bg1"/>
                </a:solidFill>
              </a:rPr>
              <a:t> </a:t>
            </a:r>
            <a:r>
              <a:rPr lang="ru-RU" sz="2400" dirty="0" err="1">
                <a:solidFill>
                  <a:schemeClr val="bg1"/>
                </a:solidFill>
              </a:rPr>
              <a:t>автономиялы</a:t>
            </a:r>
            <a:r>
              <a:rPr lang="ru-RU" sz="2400" dirty="0">
                <a:solidFill>
                  <a:schemeClr val="bg1"/>
                </a:solidFill>
              </a:rPr>
              <a:t> </a:t>
            </a:r>
            <a:r>
              <a:rPr lang="ru-RU" sz="2400" dirty="0" err="1">
                <a:solidFill>
                  <a:schemeClr val="bg1"/>
                </a:solidFill>
              </a:rPr>
              <a:t>өлшемге</a:t>
            </a:r>
            <a:r>
              <a:rPr lang="ru-RU" sz="2400" dirty="0">
                <a:solidFill>
                  <a:schemeClr val="bg1"/>
                </a:solidFill>
              </a:rPr>
              <a:t> </a:t>
            </a:r>
            <a:r>
              <a:rPr lang="ru-RU" sz="2400" dirty="0" err="1">
                <a:solidFill>
                  <a:schemeClr val="bg1"/>
                </a:solidFill>
              </a:rPr>
              <a:t>енгізілуге</a:t>
            </a:r>
            <a:r>
              <a:rPr lang="ru-RU" sz="2400" dirty="0">
                <a:solidFill>
                  <a:schemeClr val="bg1"/>
                </a:solidFill>
              </a:rPr>
              <a:t>, </a:t>
            </a:r>
            <a:r>
              <a:rPr lang="ru-RU" sz="2400" dirty="0" err="1">
                <a:solidFill>
                  <a:schemeClr val="bg1"/>
                </a:solidFill>
              </a:rPr>
              <a:t>соңғысы</a:t>
            </a:r>
            <a:r>
              <a:rPr lang="ru-RU" sz="2400" dirty="0">
                <a:solidFill>
                  <a:schemeClr val="bg1"/>
                </a:solidFill>
              </a:rPr>
              <a:t> </a:t>
            </a:r>
            <a:r>
              <a:rPr lang="ru-RU" sz="2400" dirty="0" err="1">
                <a:solidFill>
                  <a:schemeClr val="bg1"/>
                </a:solidFill>
              </a:rPr>
              <a:t>федерациялық</a:t>
            </a:r>
            <a:r>
              <a:rPr lang="ru-RU" sz="2400" dirty="0">
                <a:solidFill>
                  <a:schemeClr val="bg1"/>
                </a:solidFill>
              </a:rPr>
              <a:t> </a:t>
            </a:r>
            <a:r>
              <a:rPr lang="ru-RU" sz="2400" dirty="0" err="1">
                <a:solidFill>
                  <a:schemeClr val="bg1"/>
                </a:solidFill>
              </a:rPr>
              <a:t>өлшем</a:t>
            </a:r>
            <a:r>
              <a:rPr lang="ru-RU" sz="2400" dirty="0">
                <a:solidFill>
                  <a:schemeClr val="bg1"/>
                </a:solidFill>
              </a:rPr>
              <a:t> </a:t>
            </a:r>
            <a:r>
              <a:rPr lang="ru-RU" sz="2400" dirty="0" err="1">
                <a:solidFill>
                  <a:schemeClr val="bg1"/>
                </a:solidFill>
              </a:rPr>
              <a:t>құқығымен</a:t>
            </a:r>
            <a:r>
              <a:rPr lang="ru-RU" sz="2400" dirty="0">
                <a:solidFill>
                  <a:schemeClr val="bg1"/>
                </a:solidFill>
              </a:rPr>
              <a:t> </a:t>
            </a:r>
            <a:r>
              <a:rPr lang="ru-RU" sz="2400" dirty="0" err="1">
                <a:solidFill>
                  <a:schemeClr val="bg1"/>
                </a:solidFill>
              </a:rPr>
              <a:t>Ресей</a:t>
            </a:r>
            <a:r>
              <a:rPr lang="ru-RU" sz="2400" dirty="0">
                <a:solidFill>
                  <a:schemeClr val="bg1"/>
                </a:solidFill>
              </a:rPr>
              <a:t> </a:t>
            </a:r>
            <a:r>
              <a:rPr lang="ru-RU" sz="2400" dirty="0" err="1">
                <a:solidFill>
                  <a:schemeClr val="bg1"/>
                </a:solidFill>
              </a:rPr>
              <a:t>федерациясына</a:t>
            </a:r>
            <a:r>
              <a:rPr lang="ru-RU" sz="2400" dirty="0">
                <a:solidFill>
                  <a:schemeClr val="bg1"/>
                </a:solidFill>
              </a:rPr>
              <a:t>  </a:t>
            </a:r>
            <a:r>
              <a:rPr lang="ru-RU" sz="2400" dirty="0" err="1">
                <a:solidFill>
                  <a:schemeClr val="bg1"/>
                </a:solidFill>
              </a:rPr>
              <a:t>енуге</a:t>
            </a:r>
            <a:r>
              <a:rPr lang="ru-RU" sz="2400" dirty="0">
                <a:solidFill>
                  <a:schemeClr val="bg1"/>
                </a:solidFill>
              </a:rPr>
              <a:t>  </a:t>
            </a:r>
            <a:r>
              <a:rPr lang="ru-RU" sz="2400" dirty="0" err="1" smtClean="0">
                <a:solidFill>
                  <a:schemeClr val="bg1"/>
                </a:solidFill>
              </a:rPr>
              <a:t>тиіс.Бұл</a:t>
            </a:r>
            <a:r>
              <a:rPr lang="ru-RU" sz="2400" dirty="0" smtClean="0">
                <a:solidFill>
                  <a:schemeClr val="bg1"/>
                </a:solidFill>
              </a:rPr>
              <a:t> </a:t>
            </a:r>
            <a:r>
              <a:rPr lang="ru-RU" sz="2400" dirty="0" err="1">
                <a:solidFill>
                  <a:schemeClr val="bg1"/>
                </a:solidFill>
              </a:rPr>
              <a:t>орайда</a:t>
            </a:r>
            <a:r>
              <a:rPr lang="ru-RU" sz="2400" dirty="0">
                <a:solidFill>
                  <a:schemeClr val="bg1"/>
                </a:solidFill>
              </a:rPr>
              <a:t>, </a:t>
            </a:r>
            <a:r>
              <a:rPr lang="ru-RU" sz="2400" dirty="0" err="1">
                <a:solidFill>
                  <a:schemeClr val="bg1"/>
                </a:solidFill>
              </a:rPr>
              <a:t>мүмкін</a:t>
            </a:r>
            <a:r>
              <a:rPr lang="ru-RU" sz="2400" dirty="0">
                <a:solidFill>
                  <a:schemeClr val="bg1"/>
                </a:solidFill>
              </a:rPr>
              <a:t> </a:t>
            </a:r>
            <a:r>
              <a:rPr lang="ru-RU" sz="2400" dirty="0" err="1">
                <a:solidFill>
                  <a:schemeClr val="bg1"/>
                </a:solidFill>
              </a:rPr>
              <a:t>болған</a:t>
            </a:r>
            <a:r>
              <a:rPr lang="ru-RU" sz="2400" dirty="0">
                <a:solidFill>
                  <a:schemeClr val="bg1"/>
                </a:solidFill>
              </a:rPr>
              <a:t> </a:t>
            </a:r>
            <a:r>
              <a:rPr lang="ru-RU" sz="2400" dirty="0" err="1">
                <a:solidFill>
                  <a:schemeClr val="bg1"/>
                </a:solidFill>
              </a:rPr>
              <a:t>жағдайда</a:t>
            </a:r>
            <a:r>
              <a:rPr lang="ru-RU" sz="2400" dirty="0">
                <a:solidFill>
                  <a:schemeClr val="bg1"/>
                </a:solidFill>
              </a:rPr>
              <a:t> </a:t>
            </a:r>
            <a:r>
              <a:rPr lang="ru-RU" sz="2400" dirty="0" err="1">
                <a:solidFill>
                  <a:schemeClr val="bg1"/>
                </a:solidFill>
              </a:rPr>
              <a:t>Қырғызстан</a:t>
            </a:r>
            <a:r>
              <a:rPr lang="ru-RU" sz="2400" dirty="0">
                <a:solidFill>
                  <a:schemeClr val="bg1"/>
                </a:solidFill>
              </a:rPr>
              <a:t> </a:t>
            </a:r>
            <a:r>
              <a:rPr lang="ru-RU" sz="2400" dirty="0" err="1">
                <a:solidFill>
                  <a:schemeClr val="bg1"/>
                </a:solidFill>
              </a:rPr>
              <a:t>Ресейдің</a:t>
            </a:r>
            <a:r>
              <a:rPr lang="ru-RU" sz="2400" dirty="0">
                <a:solidFill>
                  <a:schemeClr val="bg1"/>
                </a:solidFill>
              </a:rPr>
              <a:t> </a:t>
            </a:r>
            <a:r>
              <a:rPr lang="ru-RU" sz="2400" dirty="0" err="1">
                <a:solidFill>
                  <a:schemeClr val="bg1"/>
                </a:solidFill>
              </a:rPr>
              <a:t>көршілес</a:t>
            </a:r>
            <a:r>
              <a:rPr lang="ru-RU" sz="2400" dirty="0">
                <a:solidFill>
                  <a:schemeClr val="bg1"/>
                </a:solidFill>
              </a:rPr>
              <a:t> </a:t>
            </a:r>
            <a:r>
              <a:rPr lang="ru-RU" sz="2400" dirty="0" err="1">
                <a:solidFill>
                  <a:schemeClr val="bg1"/>
                </a:solidFill>
              </a:rPr>
              <a:t>облыстарымен</a:t>
            </a:r>
            <a:r>
              <a:rPr lang="ru-RU" sz="2400" dirty="0">
                <a:solidFill>
                  <a:schemeClr val="bg1"/>
                </a:solidFill>
              </a:rPr>
              <a:t> (</a:t>
            </a:r>
            <a:r>
              <a:rPr lang="ru-RU" sz="2400" dirty="0" err="1">
                <a:solidFill>
                  <a:schemeClr val="bg1"/>
                </a:solidFill>
              </a:rPr>
              <a:t>өлкелерімен</a:t>
            </a:r>
            <a:r>
              <a:rPr lang="ru-RU" sz="2400" dirty="0">
                <a:solidFill>
                  <a:schemeClr val="bg1"/>
                </a:solidFill>
              </a:rPr>
              <a:t>) </a:t>
            </a:r>
            <a:r>
              <a:rPr lang="ru-RU" sz="2400" dirty="0" err="1">
                <a:solidFill>
                  <a:schemeClr val="bg1"/>
                </a:solidFill>
              </a:rPr>
              <a:t>бірігеді</a:t>
            </a:r>
            <a:r>
              <a:rPr lang="ru-RU" sz="2400" dirty="0">
                <a:solidFill>
                  <a:schemeClr val="bg1"/>
                </a:solidFill>
              </a:rPr>
              <a:t>, </a:t>
            </a:r>
            <a:r>
              <a:rPr lang="ru-RU" sz="2400" dirty="0" err="1">
                <a:solidFill>
                  <a:schemeClr val="bg1"/>
                </a:solidFill>
              </a:rPr>
              <a:t>ол</a:t>
            </a:r>
            <a:r>
              <a:rPr lang="ru-RU" sz="2400" dirty="0">
                <a:solidFill>
                  <a:schemeClr val="bg1"/>
                </a:solidFill>
              </a:rPr>
              <a:t> </a:t>
            </a:r>
            <a:r>
              <a:rPr lang="ru-RU" sz="2400" dirty="0" err="1">
                <a:solidFill>
                  <a:schemeClr val="bg1"/>
                </a:solidFill>
              </a:rPr>
              <a:t>мүмкін</a:t>
            </a:r>
            <a:r>
              <a:rPr lang="ru-RU" sz="2400" dirty="0">
                <a:solidFill>
                  <a:schemeClr val="bg1"/>
                </a:solidFill>
              </a:rPr>
              <a:t> </a:t>
            </a:r>
            <a:r>
              <a:rPr lang="ru-RU" sz="2400" dirty="0" err="1">
                <a:solidFill>
                  <a:schemeClr val="bg1"/>
                </a:solidFill>
              </a:rPr>
              <a:t>болмаған</a:t>
            </a:r>
            <a:r>
              <a:rPr lang="ru-RU" sz="2400" dirty="0">
                <a:solidFill>
                  <a:schemeClr val="bg1"/>
                </a:solidFill>
              </a:rPr>
              <a:t> </a:t>
            </a:r>
            <a:r>
              <a:rPr lang="ru-RU" sz="2400" dirty="0" err="1">
                <a:solidFill>
                  <a:schemeClr val="bg1"/>
                </a:solidFill>
              </a:rPr>
              <a:t>жағдайда</a:t>
            </a:r>
            <a:r>
              <a:rPr lang="ru-RU" sz="2400" dirty="0">
                <a:solidFill>
                  <a:schemeClr val="bg1"/>
                </a:solidFill>
              </a:rPr>
              <a:t>, </a:t>
            </a:r>
            <a:r>
              <a:rPr lang="ru-RU" sz="2400" dirty="0" err="1">
                <a:solidFill>
                  <a:schemeClr val="bg1"/>
                </a:solidFill>
              </a:rPr>
              <a:t>Қырғызияның</a:t>
            </a:r>
            <a:r>
              <a:rPr lang="ru-RU" sz="2400" dirty="0">
                <a:solidFill>
                  <a:schemeClr val="bg1"/>
                </a:solidFill>
              </a:rPr>
              <a:t> </a:t>
            </a:r>
            <a:r>
              <a:rPr lang="ru-RU" sz="2400" dirty="0" err="1">
                <a:solidFill>
                  <a:schemeClr val="bg1"/>
                </a:solidFill>
              </a:rPr>
              <a:t>езі</a:t>
            </a:r>
            <a:r>
              <a:rPr lang="ru-RU" sz="2400" dirty="0">
                <a:solidFill>
                  <a:schemeClr val="bg1"/>
                </a:solidFill>
              </a:rPr>
              <a:t> </a:t>
            </a:r>
            <a:r>
              <a:rPr lang="ru-RU" sz="2400" dirty="0" err="1">
                <a:solidFill>
                  <a:schemeClr val="bg1"/>
                </a:solidFill>
              </a:rPr>
              <a:t>ғана</a:t>
            </a:r>
            <a:r>
              <a:rPr lang="ru-RU" sz="2400" dirty="0">
                <a:solidFill>
                  <a:schemeClr val="bg1"/>
                </a:solidFill>
              </a:rPr>
              <a:t> </a:t>
            </a:r>
            <a:r>
              <a:rPr lang="ru-RU" sz="2400" dirty="0" err="1">
                <a:solidFill>
                  <a:schemeClr val="bg1"/>
                </a:solidFill>
              </a:rPr>
              <a:t>жекелеген</a:t>
            </a:r>
            <a:r>
              <a:rPr lang="ru-RU" sz="2400" dirty="0">
                <a:solidFill>
                  <a:schemeClr val="bg1"/>
                </a:solidFill>
              </a:rPr>
              <a:t> </a:t>
            </a:r>
            <a:r>
              <a:rPr lang="ru-RU" sz="2400" dirty="0" err="1">
                <a:solidFill>
                  <a:schemeClr val="bg1"/>
                </a:solidFill>
              </a:rPr>
              <a:t>қырғыз</a:t>
            </a:r>
            <a:r>
              <a:rPr lang="ru-RU" sz="2400" dirty="0">
                <a:solidFill>
                  <a:schemeClr val="bg1"/>
                </a:solidFill>
              </a:rPr>
              <a:t> </a:t>
            </a:r>
            <a:r>
              <a:rPr lang="ru-RU" sz="2400" dirty="0" err="1">
                <a:solidFill>
                  <a:schemeClr val="bg1"/>
                </a:solidFill>
              </a:rPr>
              <a:t>губернияларында</a:t>
            </a:r>
            <a:r>
              <a:rPr lang="ru-RU" sz="2400" dirty="0">
                <a:solidFill>
                  <a:schemeClr val="bg1"/>
                </a:solidFill>
              </a:rPr>
              <a:t> Земство </a:t>
            </a:r>
            <a:r>
              <a:rPr lang="ru-RU" sz="2400" dirty="0" err="1">
                <a:solidFill>
                  <a:schemeClr val="bg1"/>
                </a:solidFill>
              </a:rPr>
              <a:t>енгізіліп</a:t>
            </a:r>
            <a:r>
              <a:rPr lang="ru-RU" sz="2400" dirty="0">
                <a:solidFill>
                  <a:schemeClr val="bg1"/>
                </a:solidFill>
              </a:rPr>
              <a:t>, </a:t>
            </a:r>
            <a:r>
              <a:rPr lang="ru-RU" sz="2400" dirty="0" err="1">
                <a:solidFill>
                  <a:schemeClr val="bg1"/>
                </a:solidFill>
              </a:rPr>
              <a:t>автономиялы</a:t>
            </a:r>
            <a:r>
              <a:rPr lang="ru-RU" sz="2400" dirty="0">
                <a:solidFill>
                  <a:schemeClr val="bg1"/>
                </a:solidFill>
              </a:rPr>
              <a:t> </a:t>
            </a:r>
            <a:r>
              <a:rPr lang="ru-RU" sz="2400" dirty="0" err="1">
                <a:solidFill>
                  <a:schemeClr val="bg1"/>
                </a:solidFill>
              </a:rPr>
              <a:t>бір</a:t>
            </a:r>
            <a:r>
              <a:rPr lang="ru-RU" sz="2400" dirty="0">
                <a:solidFill>
                  <a:schemeClr val="bg1"/>
                </a:solidFill>
              </a:rPr>
              <a:t> </a:t>
            </a:r>
            <a:r>
              <a:rPr lang="ru-RU" sz="2400" dirty="0" err="1">
                <a:solidFill>
                  <a:schemeClr val="bg1"/>
                </a:solidFill>
              </a:rPr>
              <a:t>өлшем</a:t>
            </a:r>
            <a:r>
              <a:rPr lang="ru-RU" sz="2400" dirty="0">
                <a:solidFill>
                  <a:schemeClr val="bg1"/>
                </a:solidFill>
              </a:rPr>
              <a:t>  </a:t>
            </a:r>
            <a:r>
              <a:rPr lang="ru-RU" sz="2400" dirty="0" err="1">
                <a:solidFill>
                  <a:schemeClr val="bg1"/>
                </a:solidFill>
              </a:rPr>
              <a:t>болады</a:t>
            </a:r>
            <a:r>
              <a:rPr lang="ru-RU" sz="2400" dirty="0" smtClean="0">
                <a:solidFill>
                  <a:schemeClr val="bg1"/>
                </a:solidFill>
              </a:rPr>
              <a:t>.«</a:t>
            </a:r>
            <a:r>
              <a:rPr lang="ru-RU" sz="2400" dirty="0" err="1">
                <a:solidFill>
                  <a:schemeClr val="bg1"/>
                </a:solidFill>
              </a:rPr>
              <a:t>Алаш</a:t>
            </a:r>
            <a:r>
              <a:rPr lang="ru-RU" sz="2400" dirty="0">
                <a:solidFill>
                  <a:schemeClr val="bg1"/>
                </a:solidFill>
              </a:rPr>
              <a:t>» </a:t>
            </a:r>
            <a:r>
              <a:rPr lang="ru-RU" sz="2400" dirty="0" err="1">
                <a:solidFill>
                  <a:schemeClr val="bg1"/>
                </a:solidFill>
              </a:rPr>
              <a:t>партиясы</a:t>
            </a:r>
            <a:r>
              <a:rPr lang="ru-RU" sz="2400" dirty="0">
                <a:solidFill>
                  <a:schemeClr val="bg1"/>
                </a:solidFill>
              </a:rPr>
              <a:t> </a:t>
            </a:r>
            <a:r>
              <a:rPr lang="ru-RU" sz="2400" dirty="0" err="1">
                <a:solidFill>
                  <a:schemeClr val="bg1"/>
                </a:solidFill>
              </a:rPr>
              <a:t>халық</a:t>
            </a:r>
            <a:r>
              <a:rPr lang="ru-RU" sz="2400" dirty="0">
                <a:solidFill>
                  <a:schemeClr val="bg1"/>
                </a:solidFill>
              </a:rPr>
              <a:t> </a:t>
            </a:r>
            <a:r>
              <a:rPr lang="ru-RU" sz="2400" dirty="0" err="1">
                <a:solidFill>
                  <a:schemeClr val="bg1"/>
                </a:solidFill>
              </a:rPr>
              <a:t>мүдделерін</a:t>
            </a:r>
            <a:r>
              <a:rPr lang="ru-RU" sz="2400" dirty="0">
                <a:solidFill>
                  <a:schemeClr val="bg1"/>
                </a:solidFill>
              </a:rPr>
              <a:t> </a:t>
            </a:r>
            <a:r>
              <a:rPr lang="ru-RU" sz="2400" dirty="0" err="1">
                <a:solidFill>
                  <a:schemeClr val="bg1"/>
                </a:solidFill>
              </a:rPr>
              <a:t>көздеп</a:t>
            </a:r>
            <a:r>
              <a:rPr lang="ru-RU" sz="2400" dirty="0">
                <a:solidFill>
                  <a:schemeClr val="bg1"/>
                </a:solidFill>
              </a:rPr>
              <a:t> </a:t>
            </a:r>
            <a:r>
              <a:rPr lang="ru-RU" sz="2400" dirty="0" err="1">
                <a:solidFill>
                  <a:schemeClr val="bg1"/>
                </a:solidFill>
              </a:rPr>
              <a:t>шын</a:t>
            </a:r>
            <a:r>
              <a:rPr lang="ru-RU" sz="2400" dirty="0">
                <a:solidFill>
                  <a:schemeClr val="bg1"/>
                </a:solidFill>
              </a:rPr>
              <a:t> </a:t>
            </a:r>
            <a:r>
              <a:rPr lang="ru-RU" sz="2400" dirty="0" err="1">
                <a:solidFill>
                  <a:schemeClr val="bg1"/>
                </a:solidFill>
              </a:rPr>
              <a:t>жүректен</a:t>
            </a:r>
            <a:r>
              <a:rPr lang="ru-RU" sz="2400" dirty="0">
                <a:solidFill>
                  <a:schemeClr val="bg1"/>
                </a:solidFill>
              </a:rPr>
              <a:t> </a:t>
            </a:r>
            <a:r>
              <a:rPr lang="ru-RU" sz="2400" dirty="0" err="1">
                <a:solidFill>
                  <a:schemeClr val="bg1"/>
                </a:solidFill>
              </a:rPr>
              <a:t>жұмыс</a:t>
            </a:r>
            <a:r>
              <a:rPr lang="ru-RU" sz="2400" dirty="0">
                <a:solidFill>
                  <a:schemeClr val="bg1"/>
                </a:solidFill>
              </a:rPr>
              <a:t> </a:t>
            </a:r>
            <a:r>
              <a:rPr lang="ru-RU" sz="2400" dirty="0" err="1">
                <a:solidFill>
                  <a:schemeClr val="bg1"/>
                </a:solidFill>
              </a:rPr>
              <a:t>істегісі</a:t>
            </a:r>
            <a:r>
              <a:rPr lang="ru-RU" sz="2400" dirty="0">
                <a:solidFill>
                  <a:schemeClr val="bg1"/>
                </a:solidFill>
              </a:rPr>
              <a:t> </a:t>
            </a:r>
            <a:r>
              <a:rPr lang="ru-RU" sz="2400" dirty="0" err="1">
                <a:solidFill>
                  <a:schemeClr val="bg1"/>
                </a:solidFill>
              </a:rPr>
              <a:t>келетін</a:t>
            </a:r>
            <a:r>
              <a:rPr lang="ru-RU" sz="2400" dirty="0">
                <a:solidFill>
                  <a:schemeClr val="bg1"/>
                </a:solidFill>
              </a:rPr>
              <a:t> </a:t>
            </a:r>
            <a:r>
              <a:rPr lang="ru-RU" sz="2400" dirty="0" err="1">
                <a:solidFill>
                  <a:schemeClr val="bg1"/>
                </a:solidFill>
              </a:rPr>
              <a:t>адамдар</a:t>
            </a:r>
            <a:r>
              <a:rPr lang="ru-RU" sz="2400" dirty="0">
                <a:solidFill>
                  <a:schemeClr val="bg1"/>
                </a:solidFill>
              </a:rPr>
              <a:t> </a:t>
            </a:r>
            <a:r>
              <a:rPr lang="ru-RU" sz="2400" dirty="0" err="1">
                <a:solidFill>
                  <a:schemeClr val="bg1"/>
                </a:solidFill>
              </a:rPr>
              <a:t>арсынан</a:t>
            </a:r>
            <a:r>
              <a:rPr lang="ru-RU" sz="2400" dirty="0">
                <a:solidFill>
                  <a:schemeClr val="bg1"/>
                </a:solidFill>
              </a:rPr>
              <a:t> </a:t>
            </a:r>
            <a:r>
              <a:rPr lang="ru-RU" sz="2400" dirty="0" err="1">
                <a:solidFill>
                  <a:schemeClr val="bg1"/>
                </a:solidFill>
              </a:rPr>
              <a:t>белгілі</a:t>
            </a:r>
            <a:r>
              <a:rPr lang="ru-RU" sz="2400" dirty="0">
                <a:solidFill>
                  <a:schemeClr val="bg1"/>
                </a:solidFill>
              </a:rPr>
              <a:t> </a:t>
            </a:r>
            <a:r>
              <a:rPr lang="ru-RU" sz="2400" dirty="0" err="1">
                <a:solidFill>
                  <a:schemeClr val="bg1"/>
                </a:solidFill>
              </a:rPr>
              <a:t>бір</a:t>
            </a:r>
            <a:r>
              <a:rPr lang="ru-RU" sz="2400" dirty="0">
                <a:solidFill>
                  <a:schemeClr val="bg1"/>
                </a:solidFill>
              </a:rPr>
              <a:t> </a:t>
            </a:r>
            <a:r>
              <a:rPr lang="ru-RU" sz="2400" dirty="0" err="1">
                <a:solidFill>
                  <a:schemeClr val="bg1"/>
                </a:solidFill>
              </a:rPr>
              <a:t>қызметті</a:t>
            </a:r>
            <a:r>
              <a:rPr lang="ru-RU" sz="2400" dirty="0">
                <a:solidFill>
                  <a:schemeClr val="bg1"/>
                </a:solidFill>
              </a:rPr>
              <a:t> </a:t>
            </a:r>
            <a:r>
              <a:rPr lang="ru-RU" sz="2400" dirty="0" err="1">
                <a:solidFill>
                  <a:schemeClr val="bg1"/>
                </a:solidFill>
              </a:rPr>
              <a:t>атқаруға</a:t>
            </a:r>
            <a:r>
              <a:rPr lang="ru-RU" sz="2400" dirty="0">
                <a:solidFill>
                  <a:schemeClr val="bg1"/>
                </a:solidFill>
              </a:rPr>
              <a:t> </a:t>
            </a:r>
            <a:r>
              <a:rPr lang="ru-RU" sz="2400" dirty="0" err="1">
                <a:solidFill>
                  <a:schemeClr val="bg1"/>
                </a:solidFill>
              </a:rPr>
              <a:t>әбден</a:t>
            </a:r>
            <a:r>
              <a:rPr lang="ru-RU" sz="2400" dirty="0">
                <a:solidFill>
                  <a:schemeClr val="bg1"/>
                </a:solidFill>
              </a:rPr>
              <a:t> </a:t>
            </a:r>
            <a:r>
              <a:rPr lang="ru-RU" sz="2400" dirty="0" err="1">
                <a:solidFill>
                  <a:schemeClr val="bg1"/>
                </a:solidFill>
              </a:rPr>
              <a:t>жарамды</a:t>
            </a:r>
            <a:r>
              <a:rPr lang="ru-RU" sz="2400" dirty="0">
                <a:solidFill>
                  <a:schemeClr val="bg1"/>
                </a:solidFill>
              </a:rPr>
              <a:t> </a:t>
            </a:r>
            <a:r>
              <a:rPr lang="ru-RU" sz="2400" dirty="0" err="1">
                <a:solidFill>
                  <a:schemeClr val="bg1"/>
                </a:solidFill>
              </a:rPr>
              <a:t>қызметкерлер</a:t>
            </a:r>
            <a:r>
              <a:rPr lang="ru-RU" sz="2400" dirty="0">
                <a:solidFill>
                  <a:schemeClr val="bg1"/>
                </a:solidFill>
              </a:rPr>
              <a:t> </a:t>
            </a:r>
            <a:r>
              <a:rPr lang="ru-RU" sz="2400" dirty="0" err="1">
                <a:solidFill>
                  <a:schemeClr val="bg1"/>
                </a:solidFill>
              </a:rPr>
              <a:t>іріктеу</a:t>
            </a:r>
            <a:r>
              <a:rPr lang="ru-RU" sz="2400" dirty="0">
                <a:solidFill>
                  <a:schemeClr val="bg1"/>
                </a:solidFill>
              </a:rPr>
              <a:t> </a:t>
            </a:r>
            <a:r>
              <a:rPr lang="ru-RU" sz="2400" dirty="0" err="1">
                <a:solidFill>
                  <a:schemeClr val="bg1"/>
                </a:solidFill>
              </a:rPr>
              <a:t>жолымен</a:t>
            </a:r>
            <a:r>
              <a:rPr lang="ru-RU" sz="2400" dirty="0">
                <a:solidFill>
                  <a:schemeClr val="bg1"/>
                </a:solidFill>
              </a:rPr>
              <a:t> </a:t>
            </a:r>
            <a:r>
              <a:rPr lang="ru-RU" sz="2400" dirty="0" err="1">
                <a:solidFill>
                  <a:schemeClr val="bg1"/>
                </a:solidFill>
              </a:rPr>
              <a:t>ауыл</a:t>
            </a:r>
            <a:r>
              <a:rPr lang="ru-RU" sz="2400" dirty="0">
                <a:solidFill>
                  <a:schemeClr val="bg1"/>
                </a:solidFill>
              </a:rPr>
              <a:t>   </a:t>
            </a:r>
            <a:r>
              <a:rPr lang="ru-RU" sz="2400" dirty="0" err="1">
                <a:solidFill>
                  <a:schemeClr val="bg1"/>
                </a:solidFill>
              </a:rPr>
              <a:t>және</a:t>
            </a:r>
            <a:r>
              <a:rPr lang="ru-RU" sz="2400" dirty="0">
                <a:solidFill>
                  <a:schemeClr val="bg1"/>
                </a:solidFill>
              </a:rPr>
              <a:t> </a:t>
            </a:r>
            <a:r>
              <a:rPr lang="ru-RU" sz="2400" dirty="0" err="1">
                <a:solidFill>
                  <a:schemeClr val="bg1"/>
                </a:solidFill>
              </a:rPr>
              <a:t>болыс</a:t>
            </a:r>
            <a:r>
              <a:rPr lang="ru-RU" sz="2400" dirty="0">
                <a:solidFill>
                  <a:schemeClr val="bg1"/>
                </a:solidFill>
              </a:rPr>
              <a:t>   </a:t>
            </a:r>
            <a:r>
              <a:rPr lang="ru-RU" sz="2400" dirty="0" err="1">
                <a:solidFill>
                  <a:schemeClr val="bg1"/>
                </a:solidFill>
              </a:rPr>
              <a:t>әкімшілігінің</a:t>
            </a:r>
            <a:r>
              <a:rPr lang="ru-RU" sz="2400" dirty="0">
                <a:solidFill>
                  <a:schemeClr val="bg1"/>
                </a:solidFill>
              </a:rPr>
              <a:t>   </a:t>
            </a:r>
            <a:r>
              <a:rPr lang="ru-RU" sz="2400" dirty="0" err="1">
                <a:solidFill>
                  <a:schemeClr val="bg1"/>
                </a:solidFill>
              </a:rPr>
              <a:t>қызметін</a:t>
            </a:r>
            <a:r>
              <a:rPr lang="ru-RU" sz="2400" dirty="0">
                <a:solidFill>
                  <a:schemeClr val="bg1"/>
                </a:solidFill>
              </a:rPr>
              <a:t> </a:t>
            </a:r>
            <a:r>
              <a:rPr lang="ru-RU" sz="2400" dirty="0" err="1">
                <a:solidFill>
                  <a:schemeClr val="bg1"/>
                </a:solidFill>
              </a:rPr>
              <a:t>жақсартуды</a:t>
            </a:r>
            <a:r>
              <a:rPr lang="ru-RU" sz="2400" dirty="0">
                <a:solidFill>
                  <a:schemeClr val="bg1"/>
                </a:solidFill>
              </a:rPr>
              <a:t> </a:t>
            </a:r>
            <a:r>
              <a:rPr lang="ru-RU" sz="2400" dirty="0" err="1">
                <a:solidFill>
                  <a:schemeClr val="bg1"/>
                </a:solidFill>
              </a:rPr>
              <a:t>өз</a:t>
            </a:r>
            <a:r>
              <a:rPr lang="ru-RU" sz="2400" dirty="0">
                <a:solidFill>
                  <a:schemeClr val="bg1"/>
                </a:solidFill>
              </a:rPr>
              <a:t> </a:t>
            </a:r>
            <a:r>
              <a:rPr lang="ru-RU" sz="2400" dirty="0" err="1">
                <a:solidFill>
                  <a:schemeClr val="bg1"/>
                </a:solidFill>
              </a:rPr>
              <a:t>мақсаттарының</a:t>
            </a:r>
            <a:r>
              <a:rPr lang="ru-RU" sz="2400" dirty="0">
                <a:solidFill>
                  <a:schemeClr val="bg1"/>
                </a:solidFill>
              </a:rPr>
              <a:t> </a:t>
            </a:r>
            <a:r>
              <a:rPr lang="ru-RU" sz="2400" dirty="0" err="1">
                <a:solidFill>
                  <a:schemeClr val="bg1"/>
                </a:solidFill>
              </a:rPr>
              <a:t>бірі</a:t>
            </a:r>
            <a:r>
              <a:rPr lang="ru-RU" sz="2400" dirty="0">
                <a:solidFill>
                  <a:schemeClr val="bg1"/>
                </a:solidFill>
              </a:rPr>
              <a:t> </a:t>
            </a:r>
            <a:r>
              <a:rPr lang="ru-RU" sz="2400" dirty="0" err="1">
                <a:solidFill>
                  <a:schemeClr val="bg1"/>
                </a:solidFill>
              </a:rPr>
              <a:t>етіп</a:t>
            </a:r>
            <a:r>
              <a:rPr lang="ru-RU" sz="2400" dirty="0">
                <a:solidFill>
                  <a:schemeClr val="bg1"/>
                </a:solidFill>
              </a:rPr>
              <a:t> </a:t>
            </a:r>
            <a:r>
              <a:rPr lang="ru-RU" sz="2400" dirty="0" err="1">
                <a:solidFill>
                  <a:schemeClr val="bg1"/>
                </a:solidFill>
              </a:rPr>
              <a:t>органдарының</a:t>
            </a:r>
            <a:r>
              <a:rPr lang="ru-RU" sz="2400" dirty="0">
                <a:solidFill>
                  <a:schemeClr val="bg1"/>
                </a:solidFill>
              </a:rPr>
              <a:t> </a:t>
            </a:r>
            <a:r>
              <a:rPr lang="ru-RU" sz="2400" dirty="0" err="1">
                <a:solidFill>
                  <a:schemeClr val="bg1"/>
                </a:solidFill>
              </a:rPr>
              <a:t>қызметкерлері</a:t>
            </a:r>
            <a:r>
              <a:rPr lang="ru-RU" sz="2400" dirty="0">
                <a:solidFill>
                  <a:schemeClr val="bg1"/>
                </a:solidFill>
              </a:rPr>
              <a:t> </a:t>
            </a:r>
            <a:r>
              <a:rPr lang="ru-RU" sz="2400" dirty="0" err="1">
                <a:solidFill>
                  <a:schemeClr val="bg1"/>
                </a:solidFill>
              </a:rPr>
              <a:t>жөнінде</a:t>
            </a:r>
            <a:r>
              <a:rPr lang="ru-RU" sz="2400" dirty="0">
                <a:solidFill>
                  <a:schemeClr val="bg1"/>
                </a:solidFill>
              </a:rPr>
              <a:t> де  </a:t>
            </a:r>
            <a:r>
              <a:rPr lang="ru-RU" sz="2400" dirty="0" err="1">
                <a:solidFill>
                  <a:schemeClr val="bg1"/>
                </a:solidFill>
              </a:rPr>
              <a:t>нақ</a:t>
            </a:r>
            <a:r>
              <a:rPr lang="ru-RU" sz="2400" dirty="0">
                <a:solidFill>
                  <a:schemeClr val="bg1"/>
                </a:solidFill>
              </a:rPr>
              <a:t> </a:t>
            </a:r>
            <a:r>
              <a:rPr lang="ru-RU" sz="2400" dirty="0" err="1">
                <a:solidFill>
                  <a:schemeClr val="bg1"/>
                </a:solidFill>
              </a:rPr>
              <a:t>осыны</a:t>
            </a:r>
            <a:r>
              <a:rPr lang="ru-RU" sz="2400" dirty="0">
                <a:solidFill>
                  <a:schemeClr val="bg1"/>
                </a:solidFill>
              </a:rPr>
              <a:t> </a:t>
            </a:r>
            <a:r>
              <a:rPr lang="ru-RU" sz="2400" dirty="0" err="1">
                <a:solidFill>
                  <a:schemeClr val="bg1"/>
                </a:solidFill>
              </a:rPr>
              <a:t>ұсынады</a:t>
            </a:r>
            <a:r>
              <a:rPr lang="ru-RU" sz="2400" dirty="0">
                <a:solidFill>
                  <a:schemeClr val="bg1"/>
                </a:solidFill>
              </a:rPr>
              <a:t>.</a:t>
            </a:r>
            <a:br>
              <a:rPr lang="ru-RU" sz="2400" dirty="0">
                <a:solidFill>
                  <a:schemeClr val="bg1"/>
                </a:solidFill>
              </a:rPr>
            </a:br>
            <a:r>
              <a:rPr lang="ru-RU" sz="2400" dirty="0" smtClean="0">
                <a:solidFill>
                  <a:schemeClr val="bg1"/>
                </a:solidFill>
              </a:rPr>
              <a:t>«</a:t>
            </a:r>
            <a:r>
              <a:rPr lang="ru-RU" sz="2400" dirty="0" err="1">
                <a:solidFill>
                  <a:schemeClr val="bg1"/>
                </a:solidFill>
              </a:rPr>
              <a:t>Алаш</a:t>
            </a:r>
            <a:r>
              <a:rPr lang="ru-RU" sz="2400" dirty="0">
                <a:solidFill>
                  <a:schemeClr val="bg1"/>
                </a:solidFill>
              </a:rPr>
              <a:t>» </a:t>
            </a:r>
            <a:r>
              <a:rPr lang="ru-RU" sz="2400" dirty="0" err="1">
                <a:solidFill>
                  <a:schemeClr val="bg1"/>
                </a:solidFill>
              </a:rPr>
              <a:t>партиясы</a:t>
            </a:r>
            <a:r>
              <a:rPr lang="ru-RU" sz="2400" dirty="0">
                <a:solidFill>
                  <a:schemeClr val="bg1"/>
                </a:solidFill>
              </a:rPr>
              <a:t> бар </a:t>
            </a:r>
            <a:r>
              <a:rPr lang="ru-RU" sz="2400" dirty="0" err="1">
                <a:solidFill>
                  <a:schemeClr val="bg1"/>
                </a:solidFill>
              </a:rPr>
              <a:t>күшімен</a:t>
            </a:r>
            <a:r>
              <a:rPr lang="ru-RU" sz="2400" dirty="0">
                <a:solidFill>
                  <a:schemeClr val="bg1"/>
                </a:solidFill>
              </a:rPr>
              <a:t> </a:t>
            </a:r>
            <a:r>
              <a:rPr lang="ru-RU" sz="2400" dirty="0" err="1">
                <a:solidFill>
                  <a:schemeClr val="bg1"/>
                </a:solidFill>
              </a:rPr>
              <a:t>әділдікті</a:t>
            </a:r>
            <a:r>
              <a:rPr lang="ru-RU" sz="2400" dirty="0">
                <a:solidFill>
                  <a:schemeClr val="bg1"/>
                </a:solidFill>
              </a:rPr>
              <a:t> </a:t>
            </a:r>
            <a:r>
              <a:rPr lang="ru-RU" sz="2400" dirty="0" err="1">
                <a:solidFill>
                  <a:schemeClr val="bg1"/>
                </a:solidFill>
              </a:rPr>
              <a:t>қолдайды</a:t>
            </a:r>
            <a:r>
              <a:rPr lang="ru-RU" sz="2400" dirty="0">
                <a:solidFill>
                  <a:schemeClr val="bg1"/>
                </a:solidFill>
              </a:rPr>
              <a:t>, </a:t>
            </a:r>
            <a:r>
              <a:rPr lang="ru-RU" sz="2400" dirty="0" err="1">
                <a:solidFill>
                  <a:schemeClr val="bg1"/>
                </a:solidFill>
              </a:rPr>
              <a:t>ол</a:t>
            </a:r>
            <a:r>
              <a:rPr lang="ru-RU" sz="2400" dirty="0">
                <a:solidFill>
                  <a:schemeClr val="bg1"/>
                </a:solidFill>
              </a:rPr>
              <a:t> </a:t>
            </a:r>
            <a:r>
              <a:rPr lang="ru-RU" sz="2400" dirty="0" err="1">
                <a:solidFill>
                  <a:schemeClr val="bg1"/>
                </a:solidFill>
              </a:rPr>
              <a:t>барлық</a:t>
            </a:r>
            <a:r>
              <a:rPr lang="ru-RU" sz="2400" dirty="0">
                <a:solidFill>
                  <a:schemeClr val="bg1"/>
                </a:solidFill>
              </a:rPr>
              <a:t> </a:t>
            </a:r>
            <a:r>
              <a:rPr lang="ru-RU" sz="2400" dirty="0" err="1">
                <a:solidFill>
                  <a:schemeClr val="bg1"/>
                </a:solidFill>
              </a:rPr>
              <a:t>жәбір</a:t>
            </a:r>
            <a:r>
              <a:rPr lang="ru-RU" sz="2400" dirty="0">
                <a:solidFill>
                  <a:schemeClr val="bg1"/>
                </a:solidFill>
              </a:rPr>
              <a:t> </a:t>
            </a:r>
            <a:r>
              <a:rPr lang="ru-RU" sz="2400" dirty="0" err="1">
                <a:solidFill>
                  <a:schemeClr val="bg1"/>
                </a:solidFill>
              </a:rPr>
              <a:t>көргендер</a:t>
            </a:r>
            <a:r>
              <a:rPr lang="ru-RU" sz="2400" dirty="0">
                <a:solidFill>
                  <a:schemeClr val="bg1"/>
                </a:solidFill>
              </a:rPr>
              <a:t> мен </a:t>
            </a:r>
            <a:r>
              <a:rPr lang="ru-RU" sz="2400" dirty="0" err="1">
                <a:solidFill>
                  <a:schemeClr val="bg1"/>
                </a:solidFill>
              </a:rPr>
              <a:t>жарлы</a:t>
            </a:r>
            <a:r>
              <a:rPr lang="ru-RU" sz="2400" dirty="0">
                <a:solidFill>
                  <a:schemeClr val="bg1"/>
                </a:solidFill>
              </a:rPr>
              <a:t>- </a:t>
            </a:r>
            <a:r>
              <a:rPr lang="ru-RU" sz="2400" dirty="0" err="1">
                <a:solidFill>
                  <a:schemeClr val="bg1"/>
                </a:solidFill>
              </a:rPr>
              <a:t>жақыбайларды</a:t>
            </a:r>
            <a:r>
              <a:rPr lang="ru-RU" sz="2400" dirty="0">
                <a:solidFill>
                  <a:schemeClr val="bg1"/>
                </a:solidFill>
              </a:rPr>
              <a:t> </a:t>
            </a:r>
            <a:r>
              <a:rPr lang="ru-RU" sz="2400" dirty="0" err="1">
                <a:solidFill>
                  <a:schemeClr val="bg1"/>
                </a:solidFill>
              </a:rPr>
              <a:t>жақтайды</a:t>
            </a:r>
            <a:r>
              <a:rPr lang="ru-RU" sz="2400" dirty="0">
                <a:solidFill>
                  <a:schemeClr val="bg1"/>
                </a:solidFill>
              </a:rPr>
              <a:t>. </a:t>
            </a:r>
            <a:r>
              <a:rPr lang="ru-RU" sz="2400" dirty="0" err="1">
                <a:solidFill>
                  <a:schemeClr val="bg1"/>
                </a:solidFill>
              </a:rPr>
              <a:t>Халықтың</a:t>
            </a:r>
            <a:r>
              <a:rPr lang="ru-RU" sz="2400" dirty="0">
                <a:solidFill>
                  <a:schemeClr val="bg1"/>
                </a:solidFill>
              </a:rPr>
              <a:t> </a:t>
            </a:r>
            <a:r>
              <a:rPr lang="ru-RU" sz="2400" dirty="0" err="1">
                <a:solidFill>
                  <a:schemeClr val="bg1"/>
                </a:solidFill>
              </a:rPr>
              <a:t>жалпы</a:t>
            </a:r>
            <a:r>
              <a:rPr lang="ru-RU" sz="2400" dirty="0">
                <a:solidFill>
                  <a:schemeClr val="bg1"/>
                </a:solidFill>
              </a:rPr>
              <a:t> </a:t>
            </a:r>
            <a:r>
              <a:rPr lang="ru-RU" sz="2400" dirty="0" err="1">
                <a:solidFill>
                  <a:schemeClr val="bg1"/>
                </a:solidFill>
              </a:rPr>
              <a:t>мәдени</a:t>
            </a:r>
            <a:r>
              <a:rPr lang="ru-RU" sz="2400" dirty="0">
                <a:solidFill>
                  <a:schemeClr val="bg1"/>
                </a:solidFill>
              </a:rPr>
              <a:t> </a:t>
            </a:r>
            <a:r>
              <a:rPr lang="ru-RU" sz="2400" dirty="0" err="1">
                <a:solidFill>
                  <a:schemeClr val="bg1"/>
                </a:solidFill>
              </a:rPr>
              <a:t>деңгейін</a:t>
            </a:r>
            <a:r>
              <a:rPr lang="ru-RU" sz="2400" dirty="0">
                <a:solidFill>
                  <a:schemeClr val="bg1"/>
                </a:solidFill>
              </a:rPr>
              <a:t> </a:t>
            </a:r>
            <a:r>
              <a:rPr lang="ru-RU" sz="2400" dirty="0" err="1">
                <a:solidFill>
                  <a:schemeClr val="bg1"/>
                </a:solidFill>
              </a:rPr>
              <a:t>көтеруге</a:t>
            </a:r>
            <a:r>
              <a:rPr lang="ru-RU" sz="2400" dirty="0">
                <a:solidFill>
                  <a:schemeClr val="bg1"/>
                </a:solidFill>
              </a:rPr>
              <a:t> бар </a:t>
            </a:r>
            <a:r>
              <a:rPr lang="ru-RU" sz="2400" dirty="0" err="1">
                <a:solidFill>
                  <a:schemeClr val="bg1"/>
                </a:solidFill>
              </a:rPr>
              <a:t>күшін</a:t>
            </a:r>
            <a:r>
              <a:rPr lang="ru-RU" sz="2400" dirty="0">
                <a:solidFill>
                  <a:schemeClr val="bg1"/>
                </a:solidFill>
              </a:rPr>
              <a:t> </a:t>
            </a:r>
            <a:r>
              <a:rPr lang="ru-RU" sz="2400" dirty="0" err="1">
                <a:solidFill>
                  <a:schemeClr val="bg1"/>
                </a:solidFill>
              </a:rPr>
              <a:t>салады</a:t>
            </a:r>
            <a:r>
              <a:rPr lang="ru-RU" sz="2400" dirty="0">
                <a:solidFill>
                  <a:schemeClr val="bg1"/>
                </a:solidFill>
              </a:rPr>
              <a:t>.</a:t>
            </a:r>
          </a:p>
        </p:txBody>
      </p:sp>
    </p:spTree>
    <p:extLst>
      <p:ext uri="{BB962C8B-B14F-4D97-AF65-F5344CB8AC3E}">
        <p14:creationId xmlns:p14="http://schemas.microsoft.com/office/powerpoint/2010/main" val="29994377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908720"/>
            <a:ext cx="8229600" cy="5187280"/>
          </a:xfrm>
        </p:spPr>
        <p:txBody>
          <a:bodyPr>
            <a:normAutofit fontScale="92500"/>
          </a:bodyPr>
          <a:lstStyle/>
          <a:p>
            <a:r>
              <a:rPr lang="en-US" dirty="0"/>
              <a:t>III.</a:t>
            </a:r>
            <a:r>
              <a:rPr lang="ru-RU" dirty="0" err="1"/>
              <a:t>Азаматтың</a:t>
            </a:r>
            <a:r>
              <a:rPr lang="ru-RU" dirty="0"/>
              <a:t> </a:t>
            </a:r>
            <a:r>
              <a:rPr lang="ru-RU" dirty="0" err="1"/>
              <a:t>негізгі</a:t>
            </a:r>
            <a:r>
              <a:rPr lang="ru-RU" dirty="0"/>
              <a:t> </a:t>
            </a:r>
            <a:r>
              <a:rPr lang="ru-RU" dirty="0" err="1"/>
              <a:t>құқықтары</a:t>
            </a:r>
            <a:endParaRPr lang="ru-RU" dirty="0"/>
          </a:p>
          <a:p>
            <a:endParaRPr lang="ru-RU" dirty="0"/>
          </a:p>
          <a:p>
            <a:r>
              <a:rPr lang="ru-RU" dirty="0" err="1"/>
              <a:t>Дініне</a:t>
            </a:r>
            <a:r>
              <a:rPr lang="ru-RU" dirty="0"/>
              <a:t> </a:t>
            </a:r>
            <a:r>
              <a:rPr lang="ru-RU" dirty="0" err="1"/>
              <a:t>қарамастан</a:t>
            </a:r>
            <a:r>
              <a:rPr lang="ru-RU" dirty="0"/>
              <a:t> </a:t>
            </a:r>
            <a:r>
              <a:rPr lang="ru-RU" dirty="0" err="1"/>
              <a:t>және</a:t>
            </a:r>
            <a:r>
              <a:rPr lang="ru-RU" dirty="0"/>
              <a:t> </a:t>
            </a:r>
            <a:r>
              <a:rPr lang="ru-RU" dirty="0" err="1"/>
              <a:t>жынысына</a:t>
            </a:r>
            <a:r>
              <a:rPr lang="ru-RU" dirty="0"/>
              <a:t> </a:t>
            </a:r>
            <a:r>
              <a:rPr lang="ru-RU" dirty="0" err="1"/>
              <a:t>қарамастан</a:t>
            </a:r>
            <a:r>
              <a:rPr lang="ru-RU" dirty="0"/>
              <a:t>, </a:t>
            </a:r>
            <a:r>
              <a:rPr lang="ru-RU" dirty="0" err="1"/>
              <a:t>барлық</a:t>
            </a:r>
            <a:r>
              <a:rPr lang="ru-RU" dirty="0"/>
              <a:t> </a:t>
            </a:r>
            <a:r>
              <a:rPr lang="ru-RU" dirty="0" err="1"/>
              <a:t>халықтар</a:t>
            </a:r>
            <a:r>
              <a:rPr lang="ru-RU" dirty="0"/>
              <a:t> </a:t>
            </a:r>
            <a:r>
              <a:rPr lang="ru-RU" dirty="0" err="1"/>
              <a:t>өз</a:t>
            </a:r>
            <a:r>
              <a:rPr lang="ru-RU" dirty="0"/>
              <a:t> </a:t>
            </a:r>
            <a:r>
              <a:rPr lang="ru-RU" dirty="0" err="1"/>
              <a:t>құқықтар</a:t>
            </a:r>
            <a:r>
              <a:rPr lang="ru-RU" dirty="0"/>
              <a:t> (</a:t>
            </a:r>
            <a:r>
              <a:rPr lang="ru-RU" dirty="0" err="1"/>
              <a:t>жиналыстар</a:t>
            </a:r>
            <a:r>
              <a:rPr lang="ru-RU" dirty="0"/>
              <a:t> </a:t>
            </a:r>
            <a:r>
              <a:rPr lang="ru-RU" dirty="0" err="1"/>
              <a:t>бостандығы</a:t>
            </a:r>
            <a:r>
              <a:rPr lang="ru-RU" dirty="0"/>
              <a:t>, </a:t>
            </a:r>
            <a:r>
              <a:rPr lang="ru-RU" dirty="0" err="1"/>
              <a:t>сайлау</a:t>
            </a:r>
            <a:r>
              <a:rPr lang="ru-RU" dirty="0"/>
              <a:t>, </a:t>
            </a:r>
            <a:r>
              <a:rPr lang="ru-RU" dirty="0" err="1"/>
              <a:t>оларды</a:t>
            </a:r>
            <a:r>
              <a:rPr lang="ru-RU" dirty="0"/>
              <a:t> </a:t>
            </a:r>
            <a:r>
              <a:rPr lang="ru-RU" dirty="0" err="1"/>
              <a:t>ашуда</a:t>
            </a:r>
            <a:r>
              <a:rPr lang="ru-RU" dirty="0"/>
              <a:t> </a:t>
            </a:r>
            <a:r>
              <a:rPr lang="ru-RU" dirty="0" err="1"/>
              <a:t>бірігу</a:t>
            </a:r>
            <a:r>
              <a:rPr lang="ru-RU" dirty="0"/>
              <a:t> </a:t>
            </a:r>
            <a:r>
              <a:rPr lang="ru-RU" dirty="0" err="1"/>
              <a:t>бостандығы</a:t>
            </a:r>
            <a:r>
              <a:rPr lang="ru-RU" dirty="0"/>
              <a:t> </a:t>
            </a:r>
            <a:r>
              <a:rPr lang="ru-RU" dirty="0" err="1"/>
              <a:t>сөз</a:t>
            </a:r>
            <a:r>
              <a:rPr lang="ru-RU" dirty="0"/>
              <a:t>, </a:t>
            </a:r>
            <a:r>
              <a:rPr lang="ru-RU" dirty="0" err="1"/>
              <a:t>баспасөз</a:t>
            </a:r>
            <a:r>
              <a:rPr lang="ru-RU" dirty="0"/>
              <a:t>, </a:t>
            </a:r>
            <a:r>
              <a:rPr lang="ru-RU" dirty="0" err="1"/>
              <a:t>адамның</a:t>
            </a:r>
            <a:r>
              <a:rPr lang="ru-RU" dirty="0"/>
              <a:t> </a:t>
            </a:r>
            <a:r>
              <a:rPr lang="ru-RU" dirty="0" err="1"/>
              <a:t>жеке</a:t>
            </a:r>
            <a:r>
              <a:rPr lang="ru-RU" dirty="0"/>
              <a:t> </a:t>
            </a:r>
            <a:r>
              <a:rPr lang="ru-RU" dirty="0" err="1"/>
              <a:t>басына</a:t>
            </a:r>
            <a:r>
              <a:rPr lang="ru-RU" dirty="0"/>
              <a:t> </a:t>
            </a:r>
            <a:r>
              <a:rPr lang="ru-RU" dirty="0" err="1"/>
              <a:t>тиіспеу</a:t>
            </a:r>
            <a:r>
              <a:rPr lang="ru-RU" dirty="0"/>
              <a:t> </a:t>
            </a:r>
            <a:r>
              <a:rPr lang="ru-RU" dirty="0" err="1"/>
              <a:t>бостандығы</a:t>
            </a:r>
            <a:r>
              <a:rPr lang="ru-RU" dirty="0"/>
              <a:t>) </a:t>
            </a:r>
            <a:r>
              <a:rPr lang="ru-RU" dirty="0" err="1"/>
              <a:t>жөнінен</a:t>
            </a:r>
            <a:r>
              <a:rPr lang="ru-RU" dirty="0"/>
              <a:t> </a:t>
            </a:r>
            <a:r>
              <a:rPr lang="ru-RU" dirty="0" err="1"/>
              <a:t>теңестіріледі</a:t>
            </a:r>
            <a:r>
              <a:rPr lang="ru-RU" dirty="0"/>
              <a:t>. Сот </a:t>
            </a:r>
            <a:r>
              <a:rPr lang="ru-RU" dirty="0" err="1"/>
              <a:t>тәртібімен</a:t>
            </a:r>
            <a:r>
              <a:rPr lang="ru-RU" dirty="0"/>
              <a:t> </a:t>
            </a:r>
            <a:r>
              <a:rPr lang="ru-RU" dirty="0" err="1"/>
              <a:t>болмаса</a:t>
            </a:r>
            <a:r>
              <a:rPr lang="ru-RU" dirty="0"/>
              <a:t>, </a:t>
            </a:r>
            <a:r>
              <a:rPr lang="ru-RU" dirty="0" err="1"/>
              <a:t>қамауға</a:t>
            </a:r>
            <a:r>
              <a:rPr lang="ru-RU" dirty="0"/>
              <a:t> </a:t>
            </a:r>
            <a:r>
              <a:rPr lang="ru-RU" dirty="0" err="1"/>
              <a:t>алу</a:t>
            </a:r>
            <a:r>
              <a:rPr lang="ru-RU" dirty="0"/>
              <a:t> </a:t>
            </a:r>
            <a:r>
              <a:rPr lang="ru-RU" dirty="0" err="1"/>
              <a:t>жүргізілмейді</a:t>
            </a:r>
            <a:r>
              <a:rPr lang="ru-RU" dirty="0"/>
              <a:t>. Сот </a:t>
            </a:r>
            <a:r>
              <a:rPr lang="ru-RU" dirty="0" err="1"/>
              <a:t>органдары</a:t>
            </a:r>
            <a:r>
              <a:rPr lang="ru-RU" dirty="0"/>
              <a:t> бар </a:t>
            </a:r>
            <a:r>
              <a:rPr lang="ru-RU" dirty="0" err="1"/>
              <a:t>жерлерде</a:t>
            </a:r>
            <a:r>
              <a:rPr lang="ru-RU" dirty="0"/>
              <a:t> </a:t>
            </a:r>
            <a:r>
              <a:rPr lang="ru-RU" dirty="0" err="1"/>
              <a:t>қамауға</a:t>
            </a:r>
            <a:r>
              <a:rPr lang="ru-RU" dirty="0"/>
              <a:t> </a:t>
            </a:r>
            <a:r>
              <a:rPr lang="ru-RU" dirty="0" err="1"/>
              <a:t>алынғандарға</a:t>
            </a:r>
            <a:r>
              <a:rPr lang="ru-RU" dirty="0"/>
              <a:t> </a:t>
            </a:r>
            <a:r>
              <a:rPr lang="ru-RU" dirty="0" err="1"/>
              <a:t>айып</a:t>
            </a:r>
            <a:r>
              <a:rPr lang="ru-RU" dirty="0"/>
              <a:t> 24 </a:t>
            </a:r>
            <a:r>
              <a:rPr lang="ru-RU" dirty="0" err="1"/>
              <a:t>сағат</a:t>
            </a:r>
            <a:r>
              <a:rPr lang="ru-RU" dirty="0"/>
              <a:t> </a:t>
            </a:r>
            <a:r>
              <a:rPr lang="ru-RU" dirty="0" err="1"/>
              <a:t>ішінде</a:t>
            </a:r>
            <a:r>
              <a:rPr lang="ru-RU" dirty="0"/>
              <a:t> </a:t>
            </a:r>
            <a:r>
              <a:rPr lang="ru-RU" dirty="0" err="1"/>
              <a:t>тағылады</a:t>
            </a:r>
            <a:r>
              <a:rPr lang="ru-RU" dirty="0"/>
              <a:t>, ал </a:t>
            </a:r>
            <a:r>
              <a:rPr lang="ru-RU" dirty="0" err="1"/>
              <a:t>ондай</a:t>
            </a:r>
            <a:r>
              <a:rPr lang="ru-RU" dirty="0"/>
              <a:t> </a:t>
            </a:r>
            <a:r>
              <a:rPr lang="ru-RU" dirty="0" err="1"/>
              <a:t>органдар</a:t>
            </a:r>
            <a:r>
              <a:rPr lang="ru-RU" dirty="0"/>
              <a:t> </a:t>
            </a:r>
            <a:r>
              <a:rPr lang="ru-RU" dirty="0" err="1"/>
              <a:t>жоқ</a:t>
            </a:r>
            <a:r>
              <a:rPr lang="ru-RU" dirty="0"/>
              <a:t> </a:t>
            </a:r>
            <a:r>
              <a:rPr lang="ru-RU" dirty="0" err="1"/>
              <a:t>жерлерде</a:t>
            </a:r>
            <a:r>
              <a:rPr lang="ru-RU" dirty="0"/>
              <a:t> 7 </a:t>
            </a:r>
            <a:r>
              <a:rPr lang="ru-RU" dirty="0" err="1"/>
              <a:t>күн</a:t>
            </a:r>
            <a:r>
              <a:rPr lang="ru-RU" dirty="0"/>
              <a:t> </a:t>
            </a:r>
            <a:r>
              <a:rPr lang="ru-RU" dirty="0" err="1"/>
              <a:t>ішінде</a:t>
            </a:r>
            <a:r>
              <a:rPr lang="ru-RU" dirty="0"/>
              <a:t> </a:t>
            </a:r>
            <a:r>
              <a:rPr lang="ru-RU" dirty="0" err="1"/>
              <a:t>тағылады</a:t>
            </a:r>
            <a:r>
              <a:rPr lang="ru-RU" dirty="0"/>
              <a:t>, </a:t>
            </a:r>
            <a:r>
              <a:rPr lang="ru-RU" dirty="0" err="1"/>
              <a:t>олай</a:t>
            </a:r>
            <a:r>
              <a:rPr lang="ru-RU" dirty="0"/>
              <a:t> </a:t>
            </a:r>
            <a:r>
              <a:rPr lang="ru-RU" dirty="0" err="1"/>
              <a:t>болмаған</a:t>
            </a:r>
            <a:r>
              <a:rPr lang="ru-RU" dirty="0"/>
              <a:t> </a:t>
            </a:r>
            <a:r>
              <a:rPr lang="ru-RU" dirty="0" err="1"/>
              <a:t>ретте</a:t>
            </a:r>
            <a:r>
              <a:rPr lang="ru-RU" dirty="0"/>
              <a:t> </a:t>
            </a:r>
            <a:r>
              <a:rPr lang="ru-RU" dirty="0" err="1"/>
              <a:t>уақытша</a:t>
            </a:r>
            <a:r>
              <a:rPr lang="ru-RU" dirty="0"/>
              <a:t> </a:t>
            </a:r>
            <a:r>
              <a:rPr lang="ru-RU" dirty="0" err="1"/>
              <a:t>ұсталған</a:t>
            </a:r>
            <a:r>
              <a:rPr lang="ru-RU" dirty="0"/>
              <a:t> </a:t>
            </a:r>
            <a:r>
              <a:rPr lang="ru-RU" dirty="0" err="1"/>
              <a:t>адамдар</a:t>
            </a:r>
            <a:r>
              <a:rPr lang="ru-RU" dirty="0"/>
              <a:t> </a:t>
            </a:r>
            <a:r>
              <a:rPr lang="ru-RU" dirty="0" err="1"/>
              <a:t>дереу</a:t>
            </a:r>
            <a:r>
              <a:rPr lang="ru-RU" dirty="0"/>
              <a:t> </a:t>
            </a:r>
            <a:r>
              <a:rPr lang="ru-RU" dirty="0" err="1"/>
              <a:t>босатылады</a:t>
            </a:r>
            <a:r>
              <a:rPr lang="ru-RU" dirty="0"/>
              <a:t>. </a:t>
            </a:r>
            <a:r>
              <a:rPr lang="ru-RU" dirty="0" err="1"/>
              <a:t>Сонымен</a:t>
            </a:r>
            <a:r>
              <a:rPr lang="ru-RU" dirty="0"/>
              <a:t> </a:t>
            </a:r>
            <a:r>
              <a:rPr lang="ru-RU" dirty="0" err="1"/>
              <a:t>бірге</a:t>
            </a:r>
            <a:r>
              <a:rPr lang="ru-RU" dirty="0"/>
              <a:t> </a:t>
            </a:r>
            <a:r>
              <a:rPr lang="ru-RU" dirty="0" err="1"/>
              <a:t>жеке</a:t>
            </a:r>
            <a:r>
              <a:rPr lang="ru-RU" dirty="0"/>
              <a:t> хат </a:t>
            </a:r>
            <a:r>
              <a:rPr lang="ru-RU" dirty="0" err="1"/>
              <a:t>алысуға</a:t>
            </a:r>
            <a:r>
              <a:rPr lang="ru-RU" dirty="0"/>
              <a:t> </a:t>
            </a:r>
            <a:r>
              <a:rPr lang="ru-RU" dirty="0" err="1"/>
              <a:t>ешкімнің</a:t>
            </a:r>
            <a:r>
              <a:rPr lang="ru-RU" dirty="0"/>
              <a:t> </a:t>
            </a:r>
            <a:r>
              <a:rPr lang="ru-RU" dirty="0" err="1"/>
              <a:t>тиіспеуі</a:t>
            </a:r>
            <a:r>
              <a:rPr lang="ru-RU" dirty="0"/>
              <a:t> </a:t>
            </a:r>
            <a:r>
              <a:rPr lang="ru-RU" dirty="0" err="1"/>
              <a:t>белгіленеді</a:t>
            </a:r>
            <a:r>
              <a:rPr lang="ru-RU" dirty="0"/>
              <a:t>.</a:t>
            </a:r>
          </a:p>
        </p:txBody>
      </p:sp>
    </p:spTree>
    <p:extLst>
      <p:ext uri="{BB962C8B-B14F-4D97-AF65-F5344CB8AC3E}">
        <p14:creationId xmlns:p14="http://schemas.microsoft.com/office/powerpoint/2010/main" val="32293645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70000" lnSpcReduction="20000"/>
          </a:bodyPr>
          <a:lstStyle/>
          <a:p>
            <a:r>
              <a:rPr lang="ru-RU" dirty="0"/>
              <a:t> </a:t>
            </a:r>
            <a:r>
              <a:rPr lang="ru-RU" dirty="0" err="1"/>
              <a:t>Тақырыптың</a:t>
            </a:r>
            <a:r>
              <a:rPr lang="ru-RU" dirty="0"/>
              <a:t> </a:t>
            </a:r>
            <a:r>
              <a:rPr lang="ru-RU" dirty="0" err="1"/>
              <a:t>өзектілігі</a:t>
            </a:r>
            <a:r>
              <a:rPr lang="ru-RU" dirty="0"/>
              <a:t>: </a:t>
            </a:r>
            <a:r>
              <a:rPr lang="ru-RU" dirty="0" err="1"/>
              <a:t>Алаш</a:t>
            </a:r>
            <a:r>
              <a:rPr lang="ru-RU" dirty="0"/>
              <a:t> </a:t>
            </a:r>
            <a:r>
              <a:rPr lang="ru-RU" dirty="0" err="1"/>
              <a:t>партиясы</a:t>
            </a:r>
            <a:r>
              <a:rPr lang="ru-RU" dirty="0"/>
              <a:t> </a:t>
            </a:r>
            <a:r>
              <a:rPr lang="ru-RU" dirty="0" err="1"/>
              <a:t>қазіргі</a:t>
            </a:r>
            <a:r>
              <a:rPr lang="ru-RU" dirty="0"/>
              <a:t> </a:t>
            </a:r>
            <a:r>
              <a:rPr lang="ru-RU" dirty="0" err="1"/>
              <a:t>замандағы</a:t>
            </a:r>
            <a:r>
              <a:rPr lang="ru-RU" dirty="0"/>
              <a:t> </a:t>
            </a:r>
            <a:r>
              <a:rPr lang="ru-RU" dirty="0" err="1"/>
              <a:t>тәуелсіз</a:t>
            </a:r>
            <a:r>
              <a:rPr lang="ru-RU" dirty="0"/>
              <a:t> </a:t>
            </a:r>
            <a:r>
              <a:rPr lang="ru-RU" dirty="0" err="1"/>
              <a:t>еліміздің</a:t>
            </a:r>
            <a:r>
              <a:rPr lang="ru-RU" dirty="0"/>
              <a:t> </a:t>
            </a:r>
            <a:r>
              <a:rPr lang="ru-RU" dirty="0" err="1"/>
              <a:t>мемлекет</a:t>
            </a:r>
            <a:r>
              <a:rPr lang="ru-RU" dirty="0"/>
              <a:t> </a:t>
            </a:r>
            <a:r>
              <a:rPr lang="ru-RU" dirty="0" err="1"/>
              <a:t>болып</a:t>
            </a:r>
            <a:r>
              <a:rPr lang="ru-RU" dirty="0"/>
              <a:t> </a:t>
            </a:r>
            <a:r>
              <a:rPr lang="ru-RU" dirty="0" err="1"/>
              <a:t>қалыптасуында</a:t>
            </a:r>
            <a:r>
              <a:rPr lang="ru-RU" dirty="0"/>
              <a:t> </a:t>
            </a:r>
            <a:r>
              <a:rPr lang="ru-RU" dirty="0" err="1"/>
              <a:t>зор</a:t>
            </a:r>
            <a:r>
              <a:rPr lang="ru-RU" dirty="0"/>
              <a:t> </a:t>
            </a:r>
            <a:r>
              <a:rPr lang="ru-RU" dirty="0" err="1"/>
              <a:t>маңызы</a:t>
            </a:r>
            <a:r>
              <a:rPr lang="ru-RU" dirty="0"/>
              <a:t> бар. </a:t>
            </a:r>
            <a:r>
              <a:rPr lang="ru-RU" dirty="0" err="1"/>
              <a:t>Ұйықтап</a:t>
            </a:r>
            <a:r>
              <a:rPr lang="ru-RU" dirty="0"/>
              <a:t> </a:t>
            </a:r>
            <a:r>
              <a:rPr lang="ru-RU" dirty="0" err="1"/>
              <a:t>жатқан</a:t>
            </a:r>
            <a:r>
              <a:rPr lang="ru-RU" dirty="0"/>
              <a:t> </a:t>
            </a:r>
            <a:r>
              <a:rPr lang="ru-RU" dirty="0" err="1"/>
              <a:t>елімізді</a:t>
            </a:r>
            <a:r>
              <a:rPr lang="ru-RU" dirty="0"/>
              <a:t> </a:t>
            </a:r>
            <a:r>
              <a:rPr lang="ru-RU" dirty="0" err="1"/>
              <a:t>оятуға</a:t>
            </a:r>
            <a:r>
              <a:rPr lang="ru-RU" dirty="0"/>
              <a:t> </a:t>
            </a:r>
            <a:r>
              <a:rPr lang="ru-RU" dirty="0" err="1"/>
              <a:t>және</a:t>
            </a:r>
            <a:r>
              <a:rPr lang="ru-RU" dirty="0"/>
              <a:t> де </a:t>
            </a:r>
            <a:r>
              <a:rPr lang="ru-RU" dirty="0" err="1"/>
              <a:t>тәуелсіздігімізді</a:t>
            </a:r>
            <a:r>
              <a:rPr lang="ru-RU" dirty="0"/>
              <a:t> </a:t>
            </a:r>
            <a:r>
              <a:rPr lang="ru-RU" dirty="0" err="1"/>
              <a:t>алудағы</a:t>
            </a:r>
            <a:r>
              <a:rPr lang="ru-RU" dirty="0"/>
              <a:t> </a:t>
            </a:r>
            <a:r>
              <a:rPr lang="ru-RU" dirty="0" err="1"/>
              <a:t>бастауы</a:t>
            </a:r>
            <a:r>
              <a:rPr lang="ru-RU" dirty="0"/>
              <a:t> </a:t>
            </a:r>
            <a:r>
              <a:rPr lang="ru-RU" dirty="0" err="1"/>
              <a:t>болып</a:t>
            </a:r>
            <a:r>
              <a:rPr lang="ru-RU" dirty="0"/>
              <a:t> </a:t>
            </a:r>
            <a:r>
              <a:rPr lang="ru-RU" dirty="0" err="1"/>
              <a:t>табылады</a:t>
            </a:r>
            <a:r>
              <a:rPr lang="ru-RU" dirty="0"/>
              <a:t>. </a:t>
            </a:r>
            <a:r>
              <a:rPr lang="ru-RU" dirty="0" err="1"/>
              <a:t>Патша</a:t>
            </a:r>
            <a:r>
              <a:rPr lang="ru-RU" dirty="0"/>
              <a:t> </a:t>
            </a:r>
            <a:r>
              <a:rPr lang="ru-RU" dirty="0" err="1"/>
              <a:t>өкіметінің</a:t>
            </a:r>
            <a:r>
              <a:rPr lang="ru-RU" dirty="0"/>
              <a:t> </a:t>
            </a:r>
            <a:r>
              <a:rPr lang="ru-RU" dirty="0" err="1"/>
              <a:t>отарлық</a:t>
            </a:r>
            <a:r>
              <a:rPr lang="ru-RU" dirty="0"/>
              <a:t> </a:t>
            </a:r>
            <a:r>
              <a:rPr lang="ru-RU" dirty="0" err="1"/>
              <a:t>езгісінен</a:t>
            </a:r>
            <a:r>
              <a:rPr lang="ru-RU" dirty="0"/>
              <a:t> </a:t>
            </a:r>
            <a:r>
              <a:rPr lang="ru-RU" dirty="0" err="1"/>
              <a:t>құтқарудағы</a:t>
            </a:r>
            <a:r>
              <a:rPr lang="ru-RU" dirty="0"/>
              <a:t> </a:t>
            </a:r>
            <a:r>
              <a:rPr lang="ru-RU" dirty="0" err="1"/>
              <a:t>алға</a:t>
            </a:r>
            <a:r>
              <a:rPr lang="ru-RU" dirty="0"/>
              <a:t> </a:t>
            </a:r>
            <a:r>
              <a:rPr lang="ru-RU" dirty="0" err="1"/>
              <a:t>қойылған</a:t>
            </a:r>
            <a:r>
              <a:rPr lang="ru-RU" dirty="0"/>
              <a:t> </a:t>
            </a:r>
            <a:r>
              <a:rPr lang="ru-RU" dirty="0" err="1"/>
              <a:t>саясат</a:t>
            </a:r>
            <a:r>
              <a:rPr lang="ru-RU" dirty="0"/>
              <a:t>, </a:t>
            </a:r>
            <a:r>
              <a:rPr lang="ru-RU" dirty="0" err="1"/>
              <a:t>еліміздің</a:t>
            </a:r>
            <a:r>
              <a:rPr lang="ru-RU" dirty="0"/>
              <a:t> </a:t>
            </a:r>
            <a:r>
              <a:rPr lang="ru-RU" dirty="0" err="1"/>
              <a:t>ең</a:t>
            </a:r>
            <a:r>
              <a:rPr lang="ru-RU" dirty="0"/>
              <a:t> </a:t>
            </a:r>
            <a:r>
              <a:rPr lang="ru-RU" dirty="0" err="1"/>
              <a:t>алғашқы</a:t>
            </a:r>
            <a:r>
              <a:rPr lang="ru-RU" dirty="0"/>
              <a:t> </a:t>
            </a:r>
            <a:r>
              <a:rPr lang="ru-RU" dirty="0" err="1"/>
              <a:t>құрылған</a:t>
            </a:r>
            <a:r>
              <a:rPr lang="ru-RU" dirty="0"/>
              <a:t> </a:t>
            </a:r>
            <a:r>
              <a:rPr lang="ru-RU" dirty="0" err="1"/>
              <a:t>ұлттық-демократиялық</a:t>
            </a:r>
            <a:r>
              <a:rPr lang="ru-RU" dirty="0"/>
              <a:t>, </a:t>
            </a:r>
            <a:r>
              <a:rPr lang="ru-RU" dirty="0" err="1"/>
              <a:t>саяси</a:t>
            </a:r>
            <a:r>
              <a:rPr lang="ru-RU" dirty="0"/>
              <a:t> </a:t>
            </a:r>
            <a:r>
              <a:rPr lang="ru-RU" dirty="0" err="1"/>
              <a:t>партиясы</a:t>
            </a:r>
            <a:r>
              <a:rPr lang="ru-RU" dirty="0"/>
              <a:t> </a:t>
            </a:r>
            <a:r>
              <a:rPr lang="ru-RU" dirty="0" err="1"/>
              <a:t>болып</a:t>
            </a:r>
            <a:r>
              <a:rPr lang="ru-RU" dirty="0"/>
              <a:t> </a:t>
            </a:r>
            <a:r>
              <a:rPr lang="ru-RU" dirty="0" err="1"/>
              <a:t>табылады</a:t>
            </a:r>
            <a:r>
              <a:rPr lang="ru-RU" dirty="0"/>
              <a:t>.</a:t>
            </a:r>
          </a:p>
          <a:p>
            <a:endParaRPr lang="ru-RU" dirty="0"/>
          </a:p>
          <a:p>
            <a:r>
              <a:rPr lang="ru-RU" dirty="0" err="1"/>
              <a:t>Еліміз</a:t>
            </a:r>
            <a:r>
              <a:rPr lang="ru-RU" dirty="0"/>
              <a:t> </a:t>
            </a:r>
            <a:r>
              <a:rPr lang="ru-RU" dirty="0" err="1"/>
              <a:t>тәуелсіздік</a:t>
            </a:r>
            <a:r>
              <a:rPr lang="ru-RU" dirty="0"/>
              <a:t> </a:t>
            </a:r>
            <a:r>
              <a:rPr lang="ru-RU" dirty="0" err="1"/>
              <a:t>алып</a:t>
            </a:r>
            <a:r>
              <a:rPr lang="ru-RU" dirty="0"/>
              <a:t>, </a:t>
            </a:r>
            <a:r>
              <a:rPr lang="ru-RU" dirty="0" err="1"/>
              <a:t>жариялылық</a:t>
            </a:r>
            <a:r>
              <a:rPr lang="ru-RU" dirty="0"/>
              <a:t> </a:t>
            </a:r>
            <a:r>
              <a:rPr lang="ru-RU" dirty="0" err="1"/>
              <a:t>самалы</a:t>
            </a:r>
            <a:r>
              <a:rPr lang="ru-RU" dirty="0"/>
              <a:t> </a:t>
            </a:r>
            <a:r>
              <a:rPr lang="ru-RU" dirty="0" err="1"/>
              <a:t>ескелі</a:t>
            </a:r>
            <a:r>
              <a:rPr lang="ru-RU" dirty="0"/>
              <a:t> </a:t>
            </a:r>
            <a:r>
              <a:rPr lang="ru-RU" dirty="0" err="1"/>
              <a:t>бері</a:t>
            </a:r>
            <a:r>
              <a:rPr lang="ru-RU" dirty="0"/>
              <a:t> </a:t>
            </a:r>
            <a:r>
              <a:rPr lang="ru-RU" dirty="0" err="1"/>
              <a:t>төл</a:t>
            </a:r>
            <a:r>
              <a:rPr lang="ru-RU" dirty="0"/>
              <a:t> </a:t>
            </a:r>
            <a:r>
              <a:rPr lang="ru-RU" dirty="0" err="1"/>
              <a:t>тарихымызда</a:t>
            </a:r>
            <a:r>
              <a:rPr lang="ru-RU" dirty="0"/>
              <a:t> да </a:t>
            </a:r>
            <a:r>
              <a:rPr lang="ru-RU" dirty="0" err="1"/>
              <a:t>жабық</a:t>
            </a:r>
            <a:r>
              <a:rPr lang="ru-RU" dirty="0"/>
              <a:t> </a:t>
            </a:r>
            <a:r>
              <a:rPr lang="ru-RU" dirty="0" err="1"/>
              <a:t>тақырыптарға</a:t>
            </a:r>
            <a:r>
              <a:rPr lang="ru-RU" dirty="0"/>
              <a:t> </a:t>
            </a:r>
            <a:r>
              <a:rPr lang="ru-RU" dirty="0" err="1"/>
              <a:t>жол</a:t>
            </a:r>
            <a:r>
              <a:rPr lang="ru-RU" dirty="0"/>
              <a:t> </a:t>
            </a:r>
            <a:r>
              <a:rPr lang="ru-RU" dirty="0" err="1"/>
              <a:t>ашылып</a:t>
            </a:r>
            <a:r>
              <a:rPr lang="ru-RU" dirty="0"/>
              <a:t>, </a:t>
            </a:r>
            <a:r>
              <a:rPr lang="ru-RU" dirty="0" err="1"/>
              <a:t>бұрынғы</a:t>
            </a:r>
            <a:r>
              <a:rPr lang="ru-RU" dirty="0"/>
              <a:t> </a:t>
            </a:r>
            <a:r>
              <a:rPr lang="ru-RU" dirty="0" err="1"/>
              <a:t>тоталитарлық</a:t>
            </a:r>
            <a:r>
              <a:rPr lang="ru-RU" dirty="0"/>
              <a:t> </a:t>
            </a:r>
            <a:r>
              <a:rPr lang="ru-RU" dirty="0" err="1"/>
              <a:t>жүйенің</a:t>
            </a:r>
            <a:r>
              <a:rPr lang="ru-RU" dirty="0"/>
              <a:t> </a:t>
            </a:r>
            <a:r>
              <a:rPr lang="ru-RU" dirty="0" err="1"/>
              <a:t>кейде</a:t>
            </a:r>
            <a:r>
              <a:rPr lang="ru-RU" dirty="0"/>
              <a:t> </a:t>
            </a:r>
            <a:r>
              <a:rPr lang="ru-RU" dirty="0" err="1"/>
              <a:t>айлашарғысымен</a:t>
            </a:r>
            <a:r>
              <a:rPr lang="ru-RU" dirty="0"/>
              <a:t>, </a:t>
            </a:r>
            <a:r>
              <a:rPr lang="ru-RU" dirty="0" err="1"/>
              <a:t>кейде</a:t>
            </a:r>
            <a:r>
              <a:rPr lang="ru-RU" dirty="0"/>
              <a:t> </a:t>
            </a:r>
            <a:r>
              <a:rPr lang="ru-RU" dirty="0" err="1"/>
              <a:t>күштеп</a:t>
            </a:r>
            <a:r>
              <a:rPr lang="ru-RU" dirty="0"/>
              <a:t> </a:t>
            </a:r>
            <a:r>
              <a:rPr lang="ru-RU" dirty="0" err="1"/>
              <a:t>таңуымен</a:t>
            </a:r>
            <a:r>
              <a:rPr lang="ru-RU" dirty="0"/>
              <a:t> </a:t>
            </a:r>
            <a:r>
              <a:rPr lang="ru-RU" dirty="0" err="1"/>
              <a:t>мызғымастай</a:t>
            </a:r>
            <a:r>
              <a:rPr lang="ru-RU" dirty="0"/>
              <a:t> </a:t>
            </a:r>
            <a:r>
              <a:rPr lang="ru-RU" dirty="0" err="1"/>
              <a:t>орнығып</a:t>
            </a:r>
            <a:r>
              <a:rPr lang="ru-RU" dirty="0"/>
              <a:t> </a:t>
            </a:r>
            <a:r>
              <a:rPr lang="ru-RU" dirty="0" err="1"/>
              <a:t>келген</a:t>
            </a:r>
            <a:r>
              <a:rPr lang="ru-RU" dirty="0"/>
              <a:t> </a:t>
            </a:r>
            <a:r>
              <a:rPr lang="ru-RU" dirty="0" err="1"/>
              <a:t>қасаң</a:t>
            </a:r>
            <a:r>
              <a:rPr lang="ru-RU" dirty="0"/>
              <a:t> </a:t>
            </a:r>
            <a:r>
              <a:rPr lang="ru-RU" dirty="0" err="1"/>
              <a:t>тарихи</a:t>
            </a:r>
            <a:r>
              <a:rPr lang="ru-RU" dirty="0"/>
              <a:t> </a:t>
            </a:r>
            <a:r>
              <a:rPr lang="ru-RU" dirty="0" err="1"/>
              <a:t>әдіснаманың</a:t>
            </a:r>
            <a:r>
              <a:rPr lang="ru-RU" dirty="0"/>
              <a:t> </a:t>
            </a:r>
            <a:r>
              <a:rPr lang="ru-RU" dirty="0" err="1"/>
              <a:t>көбесі</a:t>
            </a:r>
            <a:r>
              <a:rPr lang="ru-RU" dirty="0"/>
              <a:t> </a:t>
            </a:r>
            <a:r>
              <a:rPr lang="ru-RU" dirty="0" err="1"/>
              <a:t>сөгілді</a:t>
            </a:r>
            <a:r>
              <a:rPr lang="ru-RU" dirty="0"/>
              <a:t>. </a:t>
            </a:r>
            <a:r>
              <a:rPr lang="ru-RU" dirty="0" err="1"/>
              <a:t>Қиғаш</a:t>
            </a:r>
            <a:r>
              <a:rPr lang="ru-RU" dirty="0"/>
              <a:t> </a:t>
            </a:r>
            <a:r>
              <a:rPr lang="ru-RU" dirty="0" err="1"/>
              <a:t>пікір</a:t>
            </a:r>
            <a:r>
              <a:rPr lang="ru-RU" dirty="0"/>
              <a:t>, </a:t>
            </a:r>
            <a:r>
              <a:rPr lang="ru-RU" dirty="0" err="1"/>
              <a:t>оғаш</a:t>
            </a:r>
            <a:r>
              <a:rPr lang="ru-RU" dirty="0"/>
              <a:t> </a:t>
            </a:r>
            <a:r>
              <a:rPr lang="ru-RU" dirty="0" err="1"/>
              <a:t>ойлардың</a:t>
            </a:r>
            <a:r>
              <a:rPr lang="ru-RU" dirty="0"/>
              <a:t> </a:t>
            </a:r>
            <a:r>
              <a:rPr lang="ru-RU" dirty="0" err="1"/>
              <a:t>бұрыстығы</a:t>
            </a:r>
            <a:r>
              <a:rPr lang="ru-RU" dirty="0"/>
              <a:t> </a:t>
            </a:r>
            <a:r>
              <a:rPr lang="ru-RU" dirty="0" err="1"/>
              <a:t>дәлелденіп</a:t>
            </a:r>
            <a:r>
              <a:rPr lang="ru-RU" dirty="0"/>
              <a:t>, </a:t>
            </a:r>
            <a:r>
              <a:rPr lang="ru-RU" dirty="0" err="1"/>
              <a:t>бір</a:t>
            </a:r>
            <a:r>
              <a:rPr lang="ru-RU" dirty="0"/>
              <a:t> </a:t>
            </a:r>
            <a:r>
              <a:rPr lang="ru-RU" dirty="0" err="1"/>
              <a:t>саусағын</a:t>
            </a:r>
            <a:r>
              <a:rPr lang="ru-RU" dirty="0"/>
              <a:t> </a:t>
            </a:r>
            <a:r>
              <a:rPr lang="ru-RU" dirty="0" err="1"/>
              <a:t>ішіне</a:t>
            </a:r>
            <a:r>
              <a:rPr lang="ru-RU" dirty="0"/>
              <a:t> </a:t>
            </a:r>
            <a:r>
              <a:rPr lang="ru-RU" dirty="0" err="1"/>
              <a:t>бүккен</a:t>
            </a:r>
            <a:r>
              <a:rPr lang="ru-RU" dirty="0"/>
              <a:t> </a:t>
            </a:r>
            <a:r>
              <a:rPr lang="ru-RU" dirty="0" err="1"/>
              <a:t>зымиян</a:t>
            </a:r>
            <a:r>
              <a:rPr lang="ru-RU" dirty="0"/>
              <a:t> </a:t>
            </a:r>
            <a:r>
              <a:rPr lang="ru-RU" dirty="0" err="1"/>
              <a:t>саясаттың</a:t>
            </a:r>
            <a:r>
              <a:rPr lang="ru-RU" dirty="0"/>
              <a:t> бет </a:t>
            </a:r>
            <a:r>
              <a:rPr lang="ru-RU" dirty="0" err="1"/>
              <a:t>пердесі</a:t>
            </a:r>
            <a:r>
              <a:rPr lang="ru-RU" dirty="0"/>
              <a:t> </a:t>
            </a:r>
            <a:r>
              <a:rPr lang="ru-RU" dirty="0" err="1"/>
              <a:t>сыпырылды</a:t>
            </a:r>
            <a:r>
              <a:rPr lang="ru-RU" dirty="0"/>
              <a:t>. </a:t>
            </a:r>
            <a:r>
              <a:rPr lang="ru-RU" dirty="0" err="1"/>
              <a:t>Тарихшыларымыз</a:t>
            </a:r>
            <a:r>
              <a:rPr lang="ru-RU" dirty="0"/>
              <a:t> </a:t>
            </a:r>
            <a:r>
              <a:rPr lang="ru-RU" dirty="0" err="1"/>
              <a:t>бір</a:t>
            </a:r>
            <a:r>
              <a:rPr lang="ru-RU" dirty="0"/>
              <a:t> </a:t>
            </a:r>
            <a:r>
              <a:rPr lang="ru-RU" dirty="0" err="1"/>
              <a:t>ауыз</a:t>
            </a:r>
            <a:r>
              <a:rPr lang="ru-RU" dirty="0"/>
              <a:t> </a:t>
            </a:r>
            <a:r>
              <a:rPr lang="ru-RU" dirty="0" err="1"/>
              <a:t>сөз</a:t>
            </a:r>
            <a:r>
              <a:rPr lang="ru-RU" dirty="0"/>
              <a:t> </a:t>
            </a:r>
            <a:r>
              <a:rPr lang="ru-RU" dirty="0" err="1"/>
              <a:t>айтуға</a:t>
            </a:r>
            <a:r>
              <a:rPr lang="ru-RU" dirty="0"/>
              <a:t> </a:t>
            </a:r>
            <a:r>
              <a:rPr lang="ru-RU" dirty="0" err="1"/>
              <a:t>батылы</a:t>
            </a:r>
            <a:r>
              <a:rPr lang="ru-RU" dirty="0"/>
              <a:t> </a:t>
            </a:r>
            <a:r>
              <a:rPr lang="ru-RU" dirty="0" err="1"/>
              <a:t>бармайтын</a:t>
            </a:r>
            <a:r>
              <a:rPr lang="ru-RU" dirty="0"/>
              <a:t> </a:t>
            </a:r>
            <a:r>
              <a:rPr lang="ru-RU" dirty="0" err="1"/>
              <a:t>бүкіл</a:t>
            </a:r>
            <a:r>
              <a:rPr lang="ru-RU" dirty="0"/>
              <a:t> </a:t>
            </a:r>
            <a:r>
              <a:rPr lang="ru-RU" dirty="0" err="1"/>
              <a:t>бір</a:t>
            </a:r>
            <a:r>
              <a:rPr lang="ru-RU" dirty="0"/>
              <a:t> </a:t>
            </a:r>
            <a:r>
              <a:rPr lang="ru-RU" dirty="0" err="1"/>
              <a:t>кезең</a:t>
            </a:r>
            <a:r>
              <a:rPr lang="ru-RU" dirty="0"/>
              <a:t>, </a:t>
            </a:r>
            <a:r>
              <a:rPr lang="ru-RU" dirty="0" err="1"/>
              <a:t>дәуір</a:t>
            </a:r>
            <a:r>
              <a:rPr lang="ru-RU" dirty="0"/>
              <a:t> </a:t>
            </a:r>
            <a:r>
              <a:rPr lang="ru-RU" dirty="0" err="1"/>
              <a:t>тарихы</a:t>
            </a:r>
            <a:r>
              <a:rPr lang="ru-RU" dirty="0"/>
              <a:t> </a:t>
            </a:r>
            <a:r>
              <a:rPr lang="ru-RU" dirty="0" err="1"/>
              <a:t>қайта</a:t>
            </a:r>
            <a:r>
              <a:rPr lang="ru-RU" dirty="0"/>
              <a:t> </a:t>
            </a:r>
            <a:r>
              <a:rPr lang="ru-RU" dirty="0" err="1"/>
              <a:t>қаралып</a:t>
            </a:r>
            <a:r>
              <a:rPr lang="ru-RU" dirty="0"/>
              <a:t>, </a:t>
            </a:r>
            <a:r>
              <a:rPr lang="ru-RU" dirty="0" err="1"/>
              <a:t>бірте-бірте</a:t>
            </a:r>
            <a:r>
              <a:rPr lang="ru-RU" dirty="0"/>
              <a:t> </a:t>
            </a:r>
            <a:r>
              <a:rPr lang="ru-RU" dirty="0" err="1"/>
              <a:t>ақтаңдақтардың</a:t>
            </a:r>
            <a:r>
              <a:rPr lang="ru-RU" dirty="0"/>
              <a:t> да </a:t>
            </a:r>
            <a:r>
              <a:rPr lang="ru-RU" dirty="0" err="1"/>
              <a:t>орны</a:t>
            </a:r>
            <a:r>
              <a:rPr lang="ru-RU" dirty="0"/>
              <a:t> </a:t>
            </a:r>
            <a:r>
              <a:rPr lang="ru-RU" dirty="0" err="1"/>
              <a:t>толтырылуда</a:t>
            </a:r>
            <a:r>
              <a:rPr lang="ru-RU" dirty="0"/>
              <a:t>. </a:t>
            </a:r>
            <a:r>
              <a:rPr lang="ru-RU" dirty="0" err="1"/>
              <a:t>Соның</a:t>
            </a:r>
            <a:r>
              <a:rPr lang="ru-RU" dirty="0"/>
              <a:t> </a:t>
            </a:r>
            <a:r>
              <a:rPr lang="ru-RU" dirty="0" err="1"/>
              <a:t>ішінде</a:t>
            </a:r>
            <a:r>
              <a:rPr lang="ru-RU" dirty="0"/>
              <a:t> </a:t>
            </a:r>
            <a:r>
              <a:rPr lang="ru-RU" dirty="0" err="1"/>
              <a:t>әлі</a:t>
            </a:r>
            <a:r>
              <a:rPr lang="ru-RU" dirty="0"/>
              <a:t> де </a:t>
            </a:r>
            <a:r>
              <a:rPr lang="ru-RU" dirty="0" err="1"/>
              <a:t>болса</a:t>
            </a:r>
            <a:r>
              <a:rPr lang="ru-RU" dirty="0"/>
              <a:t> </a:t>
            </a:r>
            <a:r>
              <a:rPr lang="ru-RU" dirty="0" err="1"/>
              <a:t>шынайы</a:t>
            </a:r>
            <a:r>
              <a:rPr lang="ru-RU" dirty="0"/>
              <a:t> </a:t>
            </a:r>
            <a:r>
              <a:rPr lang="ru-RU" dirty="0" err="1"/>
              <a:t>баға</a:t>
            </a:r>
            <a:r>
              <a:rPr lang="ru-RU" dirty="0"/>
              <a:t> </a:t>
            </a:r>
            <a:r>
              <a:rPr lang="ru-RU" dirty="0" err="1"/>
              <a:t>беріліп</a:t>
            </a:r>
            <a:r>
              <a:rPr lang="ru-RU" dirty="0"/>
              <a:t>, </a:t>
            </a:r>
            <a:r>
              <a:rPr lang="ru-RU" dirty="0" err="1"/>
              <a:t>тың</a:t>
            </a:r>
            <a:r>
              <a:rPr lang="ru-RU" dirty="0"/>
              <a:t> </a:t>
            </a:r>
            <a:r>
              <a:rPr lang="ru-RU" dirty="0" err="1"/>
              <a:t>деректердің</a:t>
            </a:r>
            <a:r>
              <a:rPr lang="ru-RU" dirty="0"/>
              <a:t> </a:t>
            </a:r>
            <a:r>
              <a:rPr lang="ru-RU" dirty="0" err="1"/>
              <a:t>негізінде</a:t>
            </a:r>
            <a:r>
              <a:rPr lang="ru-RU" dirty="0"/>
              <a:t> </a:t>
            </a:r>
            <a:r>
              <a:rPr lang="ru-RU" dirty="0" err="1"/>
              <a:t>қайта</a:t>
            </a:r>
            <a:r>
              <a:rPr lang="ru-RU" dirty="0"/>
              <a:t> </a:t>
            </a:r>
            <a:r>
              <a:rPr lang="ru-RU" dirty="0" err="1"/>
              <a:t>обьективті</a:t>
            </a:r>
            <a:r>
              <a:rPr lang="ru-RU" dirty="0"/>
              <a:t> </a:t>
            </a:r>
            <a:r>
              <a:rPr lang="ru-RU" dirty="0" err="1"/>
              <a:t>зерттеуді</a:t>
            </a:r>
            <a:r>
              <a:rPr lang="ru-RU" dirty="0"/>
              <a:t> </a:t>
            </a:r>
            <a:r>
              <a:rPr lang="ru-RU" dirty="0" err="1"/>
              <a:t>талап</a:t>
            </a:r>
            <a:r>
              <a:rPr lang="ru-RU" dirty="0"/>
              <a:t> </a:t>
            </a:r>
            <a:r>
              <a:rPr lang="ru-RU" dirty="0" err="1"/>
              <a:t>етіп</a:t>
            </a:r>
            <a:r>
              <a:rPr lang="ru-RU" dirty="0"/>
              <a:t> </a:t>
            </a:r>
            <a:r>
              <a:rPr lang="ru-RU" dirty="0" err="1"/>
              <a:t>отырған</a:t>
            </a:r>
            <a:r>
              <a:rPr lang="ru-RU" dirty="0"/>
              <a:t> </a:t>
            </a:r>
            <a:r>
              <a:rPr lang="ru-RU" dirty="0" err="1"/>
              <a:t>нәрсе</a:t>
            </a:r>
            <a:r>
              <a:rPr lang="ru-RU" dirty="0"/>
              <a:t> </a:t>
            </a:r>
            <a:r>
              <a:rPr lang="ru-RU" dirty="0" err="1"/>
              <a:t>Алашорда</a:t>
            </a:r>
            <a:r>
              <a:rPr lang="ru-RU" dirty="0"/>
              <a:t> </a:t>
            </a:r>
            <a:r>
              <a:rPr lang="ru-RU" dirty="0" err="1"/>
              <a:t>үкіметі</a:t>
            </a:r>
            <a:r>
              <a:rPr lang="ru-RU" dirty="0"/>
              <a:t> мен </a:t>
            </a:r>
            <a:r>
              <a:rPr lang="ru-RU" dirty="0" err="1"/>
              <a:t>Алаш</a:t>
            </a:r>
            <a:r>
              <a:rPr lang="ru-RU" dirty="0"/>
              <a:t> </a:t>
            </a:r>
            <a:r>
              <a:rPr lang="ru-RU" dirty="0" err="1"/>
              <a:t>партиясының</a:t>
            </a:r>
            <a:r>
              <a:rPr lang="ru-RU" dirty="0"/>
              <a:t> </a:t>
            </a:r>
            <a:r>
              <a:rPr lang="ru-RU" dirty="0" err="1"/>
              <a:t>қызметі</a:t>
            </a:r>
            <a:r>
              <a:rPr lang="ru-RU" dirty="0"/>
              <a:t> </a:t>
            </a:r>
            <a:r>
              <a:rPr lang="ru-RU" dirty="0" err="1"/>
              <a:t>және</a:t>
            </a:r>
            <a:r>
              <a:rPr lang="ru-RU" dirty="0"/>
              <a:t> ХХ </a:t>
            </a:r>
            <a:r>
              <a:rPr lang="ru-RU" dirty="0" err="1"/>
              <a:t>ғасырдың</a:t>
            </a:r>
            <a:r>
              <a:rPr lang="ru-RU" dirty="0"/>
              <a:t> бас </a:t>
            </a:r>
            <a:r>
              <a:rPr lang="ru-RU" dirty="0" err="1"/>
              <a:t>кезіндегі</a:t>
            </a:r>
            <a:r>
              <a:rPr lang="ru-RU" dirty="0"/>
              <a:t> </a:t>
            </a:r>
            <a:r>
              <a:rPr lang="ru-RU" dirty="0" err="1"/>
              <a:t>қазақ</a:t>
            </a:r>
            <a:r>
              <a:rPr lang="ru-RU" dirty="0"/>
              <a:t> </a:t>
            </a:r>
            <a:r>
              <a:rPr lang="ru-RU" dirty="0" err="1"/>
              <a:t>зиялыларының</a:t>
            </a:r>
            <a:r>
              <a:rPr lang="ru-RU" dirty="0"/>
              <a:t> </a:t>
            </a:r>
            <a:r>
              <a:rPr lang="ru-RU" dirty="0" err="1"/>
              <a:t>қызметі</a:t>
            </a:r>
            <a:r>
              <a:rPr lang="ru-RU" dirty="0"/>
              <a:t> мен </a:t>
            </a:r>
            <a:r>
              <a:rPr lang="ru-RU" dirty="0" err="1"/>
              <a:t>қайғылы</a:t>
            </a:r>
            <a:r>
              <a:rPr lang="ru-RU" dirty="0"/>
              <a:t> </a:t>
            </a:r>
            <a:r>
              <a:rPr lang="ru-RU" dirty="0" err="1"/>
              <a:t>тағдырлы</a:t>
            </a:r>
            <a:r>
              <a:rPr lang="ru-RU" dirty="0"/>
              <a:t>. .</a:t>
            </a:r>
          </a:p>
        </p:txBody>
      </p:sp>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val="13548501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20000"/>
          </a:bodyPr>
          <a:lstStyle/>
          <a:p>
            <a:r>
              <a:rPr lang="en-US" sz="3000" dirty="0"/>
              <a:t>IV</a:t>
            </a:r>
            <a:r>
              <a:rPr lang="en-US" dirty="0"/>
              <a:t>.</a:t>
            </a:r>
            <a:r>
              <a:rPr lang="ru-RU" dirty="0" err="1"/>
              <a:t>Дін</a:t>
            </a:r>
            <a:r>
              <a:rPr lang="ru-RU" dirty="0"/>
              <a:t>  </a:t>
            </a:r>
            <a:r>
              <a:rPr lang="ru-RU" dirty="0" err="1"/>
              <a:t>ұстану</a:t>
            </a:r>
            <a:r>
              <a:rPr lang="ru-RU" dirty="0"/>
              <a:t> </a:t>
            </a:r>
            <a:r>
              <a:rPr lang="ru-RU" dirty="0" err="1"/>
              <a:t>туралы</a:t>
            </a:r>
            <a:r>
              <a:rPr lang="ru-RU" dirty="0"/>
              <a:t> </a:t>
            </a:r>
            <a:r>
              <a:rPr lang="ru-RU" dirty="0" err="1"/>
              <a:t>мәселе</a:t>
            </a:r>
            <a:r>
              <a:rPr lang="ru-RU" dirty="0"/>
              <a:t>.</a:t>
            </a:r>
          </a:p>
          <a:p>
            <a:endParaRPr lang="ru-RU" dirty="0"/>
          </a:p>
          <a:p>
            <a:r>
              <a:rPr lang="ru-RU" dirty="0" err="1"/>
              <a:t>Шірекудің</a:t>
            </a:r>
            <a:r>
              <a:rPr lang="ru-RU" dirty="0"/>
              <a:t> </a:t>
            </a:r>
            <a:r>
              <a:rPr lang="ru-RU" dirty="0" err="1"/>
              <a:t>мемлекеттен</a:t>
            </a:r>
            <a:r>
              <a:rPr lang="ru-RU" dirty="0"/>
              <a:t> </a:t>
            </a:r>
            <a:r>
              <a:rPr lang="ru-RU" dirty="0" err="1"/>
              <a:t>бөлінуі</a:t>
            </a:r>
            <a:r>
              <a:rPr lang="ru-RU" dirty="0"/>
              <a:t>. </a:t>
            </a:r>
            <a:r>
              <a:rPr lang="ru-RU" dirty="0" err="1"/>
              <a:t>Заң</a:t>
            </a:r>
            <a:r>
              <a:rPr lang="ru-RU" dirty="0"/>
              <a:t> </a:t>
            </a:r>
            <a:r>
              <a:rPr lang="ru-RU" dirty="0" err="1"/>
              <a:t>алдында</a:t>
            </a:r>
            <a:r>
              <a:rPr lang="ru-RU" dirty="0"/>
              <a:t> </a:t>
            </a:r>
            <a:r>
              <a:rPr lang="ru-RU" dirty="0" err="1"/>
              <a:t>барлық</a:t>
            </a:r>
            <a:r>
              <a:rPr lang="ru-RU" dirty="0"/>
              <a:t> </a:t>
            </a:r>
            <a:r>
              <a:rPr lang="ru-RU" dirty="0" err="1"/>
              <a:t>дін</a:t>
            </a:r>
            <a:r>
              <a:rPr lang="ru-RU" dirty="0"/>
              <a:t> </a:t>
            </a:r>
            <a:r>
              <a:rPr lang="ru-RU" dirty="0" err="1"/>
              <a:t>тең</a:t>
            </a:r>
            <a:r>
              <a:rPr lang="ru-RU" dirty="0"/>
              <a:t>, </a:t>
            </a:r>
            <a:r>
              <a:rPr lang="ru-RU" dirty="0" err="1"/>
              <a:t>яғни</a:t>
            </a:r>
            <a:r>
              <a:rPr lang="ru-RU" dirty="0"/>
              <a:t> </a:t>
            </a:r>
            <a:r>
              <a:rPr lang="ru-RU" dirty="0" err="1"/>
              <a:t>ешқандай</a:t>
            </a:r>
            <a:r>
              <a:rPr lang="ru-RU" dirty="0"/>
              <a:t> </a:t>
            </a:r>
            <a:r>
              <a:rPr lang="ru-RU" dirty="0" err="1"/>
              <a:t>діни</a:t>
            </a:r>
            <a:r>
              <a:rPr lang="ru-RU" dirty="0"/>
              <a:t> </a:t>
            </a:r>
            <a:r>
              <a:rPr lang="ru-RU" dirty="0" err="1"/>
              <a:t>ілімнің</a:t>
            </a:r>
            <a:r>
              <a:rPr lang="ru-RU" dirty="0"/>
              <a:t> </a:t>
            </a:r>
            <a:r>
              <a:rPr lang="ru-RU" dirty="0" err="1"/>
              <a:t>басқа</a:t>
            </a:r>
            <a:r>
              <a:rPr lang="ru-RU" dirty="0"/>
              <a:t> </a:t>
            </a:r>
            <a:r>
              <a:rPr lang="ru-RU" dirty="0" err="1"/>
              <a:t>діндерден</a:t>
            </a:r>
            <a:r>
              <a:rPr lang="ru-RU" dirty="0"/>
              <a:t> </a:t>
            </a:r>
            <a:r>
              <a:rPr lang="ru-RU" dirty="0" err="1"/>
              <a:t>артықшылығы</a:t>
            </a:r>
            <a:r>
              <a:rPr lang="ru-RU" dirty="0"/>
              <a:t> </a:t>
            </a:r>
            <a:r>
              <a:rPr lang="ru-RU" dirty="0" err="1"/>
              <a:t>болмайды</a:t>
            </a:r>
            <a:r>
              <a:rPr lang="ru-RU" dirty="0"/>
              <a:t>.</a:t>
            </a:r>
          </a:p>
          <a:p>
            <a:endParaRPr lang="ru-RU" dirty="0"/>
          </a:p>
          <a:p>
            <a:r>
              <a:rPr lang="ru-RU" dirty="0" err="1"/>
              <a:t>Қандай</a:t>
            </a:r>
            <a:r>
              <a:rPr lang="ru-RU" dirty="0"/>
              <a:t> </a:t>
            </a:r>
            <a:r>
              <a:rPr lang="ru-RU" dirty="0" err="1"/>
              <a:t>діни</a:t>
            </a:r>
            <a:r>
              <a:rPr lang="ru-RU" dirty="0"/>
              <a:t> </a:t>
            </a:r>
            <a:r>
              <a:rPr lang="ru-RU" dirty="0" err="1"/>
              <a:t>ілімнің</a:t>
            </a:r>
            <a:r>
              <a:rPr lang="ru-RU" dirty="0"/>
              <a:t> </a:t>
            </a:r>
            <a:r>
              <a:rPr lang="ru-RU" dirty="0" err="1"/>
              <a:t>болса</a:t>
            </a:r>
            <a:r>
              <a:rPr lang="ru-RU" dirty="0"/>
              <a:t> да </a:t>
            </a:r>
            <a:r>
              <a:rPr lang="ru-RU" dirty="0" err="1"/>
              <a:t>таралу</a:t>
            </a:r>
            <a:r>
              <a:rPr lang="ru-RU" dirty="0"/>
              <a:t> </a:t>
            </a:r>
            <a:r>
              <a:rPr lang="ru-RU" dirty="0" err="1"/>
              <a:t>бостандығы</a:t>
            </a:r>
            <a:r>
              <a:rPr lang="ru-RU" dirty="0"/>
              <a:t>, </a:t>
            </a:r>
            <a:r>
              <a:rPr lang="ru-RU" dirty="0" err="1"/>
              <a:t>діни</a:t>
            </a:r>
            <a:r>
              <a:rPr lang="ru-RU" dirty="0"/>
              <a:t> </a:t>
            </a:r>
            <a:r>
              <a:rPr lang="ru-RU" dirty="0" err="1"/>
              <a:t>наным</a:t>
            </a:r>
            <a:r>
              <a:rPr lang="ru-RU" dirty="0"/>
              <a:t> </a:t>
            </a:r>
            <a:r>
              <a:rPr lang="ru-RU" dirty="0" err="1"/>
              <a:t>таңдау</a:t>
            </a:r>
            <a:r>
              <a:rPr lang="ru-RU" dirty="0"/>
              <a:t> </a:t>
            </a:r>
            <a:r>
              <a:rPr lang="ru-RU" dirty="0" err="1"/>
              <a:t>бостандығы</a:t>
            </a:r>
            <a:r>
              <a:rPr lang="ru-RU" dirty="0"/>
              <a:t>. </a:t>
            </a:r>
            <a:r>
              <a:rPr lang="ru-RU" dirty="0" err="1"/>
              <a:t>Қырғызия</a:t>
            </a:r>
            <a:r>
              <a:rPr lang="ru-RU" dirty="0"/>
              <a:t> </a:t>
            </a:r>
            <a:r>
              <a:rPr lang="ru-RU" dirty="0" err="1"/>
              <a:t>үшін</a:t>
            </a:r>
            <a:r>
              <a:rPr lang="ru-RU" dirty="0"/>
              <a:t> </a:t>
            </a:r>
            <a:r>
              <a:rPr lang="ru-RU" dirty="0" err="1"/>
              <a:t>татарлардан</a:t>
            </a:r>
            <a:r>
              <a:rPr lang="ru-RU" dirty="0"/>
              <a:t> </a:t>
            </a:r>
            <a:r>
              <a:rPr lang="ru-RU" dirty="0" err="1"/>
              <a:t>бөлек</a:t>
            </a:r>
            <a:r>
              <a:rPr lang="ru-RU" dirty="0"/>
              <a:t> </a:t>
            </a:r>
            <a:r>
              <a:rPr lang="ru-RU" dirty="0" err="1"/>
              <a:t>жеке</a:t>
            </a:r>
            <a:r>
              <a:rPr lang="ru-RU" dirty="0"/>
              <a:t>    </a:t>
            </a:r>
            <a:r>
              <a:rPr lang="ru-RU" dirty="0" err="1"/>
              <a:t>муфтиат</a:t>
            </a:r>
            <a:r>
              <a:rPr lang="ru-RU" dirty="0"/>
              <a:t> </a:t>
            </a:r>
            <a:r>
              <a:rPr lang="ru-RU" dirty="0" err="1"/>
              <a:t>құру</a:t>
            </a:r>
            <a:r>
              <a:rPr lang="ru-RU" dirty="0"/>
              <a:t>.</a:t>
            </a:r>
          </a:p>
          <a:p>
            <a:endParaRPr lang="ru-RU" dirty="0"/>
          </a:p>
          <a:p>
            <a:r>
              <a:rPr lang="ru-RU" dirty="0" err="1"/>
              <a:t>Неке</a:t>
            </a:r>
            <a:r>
              <a:rPr lang="ru-RU" dirty="0"/>
              <a:t>, </a:t>
            </a:r>
            <a:r>
              <a:rPr lang="ru-RU" dirty="0" err="1"/>
              <a:t>ажырасу</a:t>
            </a:r>
            <a:r>
              <a:rPr lang="ru-RU" dirty="0"/>
              <a:t>, </a:t>
            </a:r>
            <a:r>
              <a:rPr lang="ru-RU" dirty="0" err="1"/>
              <a:t>туу</a:t>
            </a:r>
            <a:r>
              <a:rPr lang="ru-RU" dirty="0"/>
              <a:t> мен </a:t>
            </a:r>
            <a:r>
              <a:rPr lang="ru-RU" dirty="0" err="1"/>
              <a:t>өлуді</a:t>
            </a:r>
            <a:r>
              <a:rPr lang="ru-RU" dirty="0"/>
              <a:t> </a:t>
            </a:r>
            <a:r>
              <a:rPr lang="ru-RU" dirty="0" err="1"/>
              <a:t>тіркеу</a:t>
            </a:r>
            <a:r>
              <a:rPr lang="ru-RU" dirty="0"/>
              <a:t> </a:t>
            </a:r>
            <a:r>
              <a:rPr lang="ru-RU" dirty="0" err="1"/>
              <a:t>молдалардың</a:t>
            </a:r>
            <a:r>
              <a:rPr lang="ru-RU" dirty="0"/>
              <a:t> (</a:t>
            </a:r>
            <a:r>
              <a:rPr lang="ru-RU" dirty="0" err="1"/>
              <a:t>діни</a:t>
            </a:r>
            <a:r>
              <a:rPr lang="ru-RU" dirty="0"/>
              <a:t> </a:t>
            </a:r>
            <a:r>
              <a:rPr lang="ru-RU" dirty="0" err="1"/>
              <a:t>адамдар</a:t>
            </a:r>
            <a:r>
              <a:rPr lang="ru-RU" dirty="0"/>
              <a:t>) </a:t>
            </a:r>
            <a:r>
              <a:rPr lang="ru-RU" dirty="0" err="1"/>
              <a:t>қарауында</a:t>
            </a:r>
            <a:r>
              <a:rPr lang="ru-RU" dirty="0"/>
              <a:t> </a:t>
            </a:r>
            <a:r>
              <a:rPr lang="ru-RU" dirty="0" err="1"/>
              <a:t>қалады</a:t>
            </a:r>
            <a:r>
              <a:rPr lang="ru-RU" dirty="0"/>
              <a:t>, ал </a:t>
            </a:r>
            <a:r>
              <a:rPr lang="ru-RU" dirty="0" err="1"/>
              <a:t>қалыңмалға</a:t>
            </a:r>
            <a:r>
              <a:rPr lang="ru-RU" dirty="0"/>
              <a:t> </a:t>
            </a:r>
            <a:r>
              <a:rPr lang="ru-RU" dirty="0" err="1"/>
              <a:t>байланысты</a:t>
            </a:r>
            <a:r>
              <a:rPr lang="ru-RU" dirty="0"/>
              <a:t> </a:t>
            </a:r>
            <a:r>
              <a:rPr lang="ru-RU" dirty="0" err="1"/>
              <a:t>істер</a:t>
            </a:r>
            <a:r>
              <a:rPr lang="ru-RU" dirty="0"/>
              <a:t> сот </a:t>
            </a:r>
            <a:r>
              <a:rPr lang="ru-RU" dirty="0" err="1"/>
              <a:t>органдарында</a:t>
            </a:r>
            <a:r>
              <a:rPr lang="ru-RU" dirty="0"/>
              <a:t> </a:t>
            </a:r>
            <a:r>
              <a:rPr lang="ru-RU" dirty="0" err="1"/>
              <a:t>қаралады</a:t>
            </a:r>
            <a:r>
              <a:rPr lang="ru-RU" dirty="0"/>
              <a:t>.</a:t>
            </a:r>
          </a:p>
        </p:txBody>
      </p:sp>
    </p:spTree>
    <p:extLst>
      <p:ext uri="{BB962C8B-B14F-4D97-AF65-F5344CB8AC3E}">
        <p14:creationId xmlns:p14="http://schemas.microsoft.com/office/powerpoint/2010/main" val="25026331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en-US" sz="2800" dirty="0"/>
              <a:t>V</a:t>
            </a:r>
            <a:r>
              <a:rPr lang="en-US" dirty="0"/>
              <a:t>.</a:t>
            </a:r>
            <a:r>
              <a:rPr lang="ru-RU" dirty="0" err="1"/>
              <a:t>Соттар</a:t>
            </a:r>
            <a:r>
              <a:rPr lang="ru-RU" dirty="0"/>
              <a:t> </a:t>
            </a:r>
            <a:r>
              <a:rPr lang="ru-RU" dirty="0" err="1"/>
              <a:t>туралы</a:t>
            </a:r>
            <a:r>
              <a:rPr lang="ru-RU" dirty="0"/>
              <a:t>.</a:t>
            </a:r>
          </a:p>
          <a:p>
            <a:endParaRPr lang="ru-RU" dirty="0"/>
          </a:p>
          <a:p>
            <a:r>
              <a:rPr lang="ru-RU" dirty="0" err="1"/>
              <a:t>Заң</a:t>
            </a:r>
            <a:r>
              <a:rPr lang="ru-RU" dirty="0"/>
              <a:t> </a:t>
            </a:r>
            <a:r>
              <a:rPr lang="ru-RU" dirty="0" err="1"/>
              <a:t>алдында</a:t>
            </a:r>
            <a:r>
              <a:rPr lang="ru-RU" dirty="0"/>
              <a:t> </a:t>
            </a:r>
            <a:r>
              <a:rPr lang="ru-RU" dirty="0" err="1"/>
              <a:t>барлық</a:t>
            </a:r>
            <a:r>
              <a:rPr lang="ru-RU" dirty="0"/>
              <a:t> </a:t>
            </a:r>
            <a:r>
              <a:rPr lang="ru-RU" dirty="0" err="1"/>
              <a:t>азаматтар</a:t>
            </a:r>
            <a:r>
              <a:rPr lang="ru-RU" dirty="0"/>
              <a:t> </a:t>
            </a:r>
            <a:r>
              <a:rPr lang="ru-RU" dirty="0" err="1"/>
              <a:t>тең</a:t>
            </a:r>
            <a:r>
              <a:rPr lang="ru-RU" dirty="0"/>
              <a:t> </a:t>
            </a:r>
            <a:r>
              <a:rPr lang="ru-RU" dirty="0" err="1"/>
              <a:t>және</a:t>
            </a:r>
            <a:r>
              <a:rPr lang="ru-RU" dirty="0"/>
              <a:t> </a:t>
            </a:r>
            <a:r>
              <a:rPr lang="ru-RU" dirty="0" err="1"/>
              <a:t>заңның</a:t>
            </a:r>
            <a:r>
              <a:rPr lang="ru-RU" dirty="0"/>
              <a:t> </a:t>
            </a:r>
            <a:r>
              <a:rPr lang="ru-RU" dirty="0" err="1"/>
              <a:t>қорғауын</a:t>
            </a:r>
            <a:r>
              <a:rPr lang="ru-RU" dirty="0"/>
              <a:t> </a:t>
            </a:r>
            <a:r>
              <a:rPr lang="ru-RU" dirty="0" err="1"/>
              <a:t>бірдей</a:t>
            </a:r>
            <a:r>
              <a:rPr lang="ru-RU" dirty="0"/>
              <a:t> </a:t>
            </a:r>
            <a:r>
              <a:rPr lang="ru-RU" dirty="0" err="1"/>
              <a:t>пайдаланады</a:t>
            </a:r>
            <a:r>
              <a:rPr lang="ru-RU" dirty="0"/>
              <a:t>. Сот — </a:t>
            </a:r>
            <a:r>
              <a:rPr lang="ru-RU" dirty="0" err="1"/>
              <a:t>тергеу</a:t>
            </a:r>
            <a:r>
              <a:rPr lang="ru-RU" dirty="0"/>
              <a:t> </a:t>
            </a:r>
            <a:r>
              <a:rPr lang="ru-RU" dirty="0" err="1"/>
              <a:t>органдары</a:t>
            </a:r>
            <a:r>
              <a:rPr lang="ru-RU" dirty="0"/>
              <a:t> </a:t>
            </a:r>
            <a:r>
              <a:rPr lang="ru-RU" dirty="0" err="1"/>
              <a:t>қырғыз</a:t>
            </a:r>
            <a:r>
              <a:rPr lang="ru-RU" dirty="0"/>
              <a:t> </a:t>
            </a:r>
            <a:r>
              <a:rPr lang="ru-RU" dirty="0" err="1"/>
              <a:t>халқының</a:t>
            </a:r>
            <a:r>
              <a:rPr lang="ru-RU" dirty="0"/>
              <a:t> </a:t>
            </a:r>
            <a:r>
              <a:rPr lang="ru-RU" dirty="0" err="1"/>
              <a:t>тұрмыс</a:t>
            </a:r>
            <a:r>
              <a:rPr lang="ru-RU" dirty="0"/>
              <a:t>- </a:t>
            </a:r>
            <a:r>
              <a:rPr lang="ru-RU" dirty="0" err="1"/>
              <a:t>жағдайларына</a:t>
            </a:r>
            <a:r>
              <a:rPr lang="ru-RU" dirty="0"/>
              <a:t> </a:t>
            </a:r>
            <a:r>
              <a:rPr lang="ru-RU" dirty="0" err="1"/>
              <a:t>сәйкес</a:t>
            </a:r>
            <a:r>
              <a:rPr lang="ru-RU" dirty="0"/>
              <a:t> </a:t>
            </a:r>
            <a:r>
              <a:rPr lang="ru-RU" dirty="0" err="1"/>
              <a:t>құрылады</a:t>
            </a:r>
            <a:r>
              <a:rPr lang="ru-RU" dirty="0"/>
              <a:t>. Сот </a:t>
            </a:r>
            <a:r>
              <a:rPr lang="ru-RU" dirty="0" err="1"/>
              <a:t>ісі</a:t>
            </a:r>
            <a:r>
              <a:rPr lang="ru-RU" dirty="0"/>
              <a:t>, </a:t>
            </a:r>
            <a:r>
              <a:rPr lang="ru-RU" dirty="0" err="1"/>
              <a:t>сотта</a:t>
            </a:r>
            <a:r>
              <a:rPr lang="ru-RU" dirty="0"/>
              <a:t> </a:t>
            </a:r>
            <a:r>
              <a:rPr lang="ru-RU" dirty="0" err="1"/>
              <a:t>сөйлеу</a:t>
            </a:r>
            <a:r>
              <a:rPr lang="ru-RU" dirty="0"/>
              <a:t> </a:t>
            </a:r>
            <a:r>
              <a:rPr lang="ru-RU" dirty="0" err="1"/>
              <a:t>қалықтың</a:t>
            </a:r>
            <a:r>
              <a:rPr lang="ru-RU" dirty="0"/>
              <a:t> </a:t>
            </a:r>
            <a:r>
              <a:rPr lang="ru-RU" dirty="0" err="1"/>
              <a:t>көпшілігі</a:t>
            </a:r>
            <a:r>
              <a:rPr lang="ru-RU" dirty="0"/>
              <a:t>   </a:t>
            </a:r>
            <a:r>
              <a:rPr lang="ru-RU" dirty="0" err="1"/>
              <a:t>сөйлейтін</a:t>
            </a:r>
            <a:r>
              <a:rPr lang="ru-RU" dirty="0"/>
              <a:t> </a:t>
            </a:r>
            <a:r>
              <a:rPr lang="ru-RU" dirty="0" err="1"/>
              <a:t>тілде</a:t>
            </a:r>
            <a:r>
              <a:rPr lang="ru-RU" dirty="0"/>
              <a:t> </a:t>
            </a:r>
            <a:r>
              <a:rPr lang="ru-RU" dirty="0" err="1"/>
              <a:t>жүргізілсді</a:t>
            </a:r>
            <a:r>
              <a:rPr lang="ru-RU" dirty="0"/>
              <a:t>.</a:t>
            </a:r>
          </a:p>
        </p:txBody>
      </p:sp>
    </p:spTree>
    <p:extLst>
      <p:ext uri="{BB962C8B-B14F-4D97-AF65-F5344CB8AC3E}">
        <p14:creationId xmlns:p14="http://schemas.microsoft.com/office/powerpoint/2010/main" val="8899823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en-US" sz="2800" dirty="0"/>
              <a:t>VI</a:t>
            </a:r>
            <a:r>
              <a:rPr lang="en-US" dirty="0"/>
              <a:t>.</a:t>
            </a:r>
            <a:r>
              <a:rPr lang="ru-RU" dirty="0" err="1"/>
              <a:t>Қорғаныс</a:t>
            </a:r>
            <a:r>
              <a:rPr lang="ru-RU" dirty="0"/>
              <a:t>.</a:t>
            </a:r>
          </a:p>
          <a:p>
            <a:endParaRPr lang="ru-RU" dirty="0"/>
          </a:p>
          <a:p>
            <a:r>
              <a:rPr lang="ru-RU" dirty="0" err="1"/>
              <a:t>Тұрақты</a:t>
            </a:r>
            <a:r>
              <a:rPr lang="ru-RU" dirty="0"/>
              <a:t> </a:t>
            </a:r>
            <a:r>
              <a:rPr lang="ru-RU" dirty="0" err="1"/>
              <a:t>әскер</a:t>
            </a:r>
            <a:r>
              <a:rPr lang="ru-RU" dirty="0"/>
              <a:t> </a:t>
            </a:r>
            <a:r>
              <a:rPr lang="ru-RU" dirty="0" err="1"/>
              <a:t>халық</a:t>
            </a:r>
            <a:r>
              <a:rPr lang="ru-RU" dirty="0"/>
              <a:t> </a:t>
            </a:r>
            <a:r>
              <a:rPr lang="ru-RU" dirty="0" err="1"/>
              <a:t>милициясымен</a:t>
            </a:r>
            <a:r>
              <a:rPr lang="ru-RU" dirty="0"/>
              <a:t> </a:t>
            </a:r>
            <a:r>
              <a:rPr lang="ru-RU" dirty="0" err="1"/>
              <a:t>алмастырылуға</a:t>
            </a:r>
            <a:r>
              <a:rPr lang="ru-RU" dirty="0"/>
              <a:t> </a:t>
            </a:r>
            <a:r>
              <a:rPr lang="ru-RU" dirty="0" err="1"/>
              <a:t>тиіс</a:t>
            </a:r>
            <a:r>
              <a:rPr lang="ru-RU" dirty="0"/>
              <a:t>. </a:t>
            </a:r>
            <a:r>
              <a:rPr lang="ru-RU" dirty="0" err="1"/>
              <a:t>Әскери</a:t>
            </a:r>
            <a:r>
              <a:rPr lang="ru-RU" dirty="0"/>
              <a:t> </a:t>
            </a:r>
            <a:r>
              <a:rPr lang="ru-RU" dirty="0" err="1"/>
              <a:t>өнерді</a:t>
            </a:r>
            <a:r>
              <a:rPr lang="ru-RU" dirty="0"/>
              <a:t> </a:t>
            </a:r>
            <a:r>
              <a:rPr lang="ru-RU" dirty="0" err="1"/>
              <a:t>үйрету</a:t>
            </a:r>
            <a:r>
              <a:rPr lang="ru-RU" dirty="0"/>
              <a:t> </a:t>
            </a:r>
            <a:r>
              <a:rPr lang="ru-RU" dirty="0" err="1"/>
              <a:t>жергілікті</a:t>
            </a:r>
            <a:r>
              <a:rPr lang="ru-RU" dirty="0"/>
              <a:t> </a:t>
            </a:r>
            <a:r>
              <a:rPr lang="ru-RU" dirty="0" err="1"/>
              <a:t>жерлерде</a:t>
            </a:r>
            <a:r>
              <a:rPr lang="ru-RU" dirty="0"/>
              <a:t> </a:t>
            </a:r>
            <a:r>
              <a:rPr lang="ru-RU" dirty="0" err="1"/>
              <a:t>жүргізілуге</a:t>
            </a:r>
            <a:r>
              <a:rPr lang="ru-RU" dirty="0"/>
              <a:t> </a:t>
            </a:r>
            <a:r>
              <a:rPr lang="ru-RU" dirty="0" err="1"/>
              <a:t>тиіс</a:t>
            </a:r>
            <a:r>
              <a:rPr lang="ru-RU" dirty="0"/>
              <a:t>. </a:t>
            </a:r>
            <a:r>
              <a:rPr lang="ru-RU" dirty="0" err="1"/>
              <a:t>Қырғыздар</a:t>
            </a:r>
            <a:r>
              <a:rPr lang="ru-RU" dirty="0"/>
              <a:t> </a:t>
            </a:r>
            <a:r>
              <a:rPr lang="ru-RU" dirty="0" err="1"/>
              <a:t>әскери</a:t>
            </a:r>
            <a:r>
              <a:rPr lang="ru-RU" dirty="0"/>
              <a:t> </a:t>
            </a:r>
            <a:r>
              <a:rPr lang="ru-RU" dirty="0" err="1"/>
              <a:t>қызметті</a:t>
            </a:r>
            <a:r>
              <a:rPr lang="ru-RU" dirty="0"/>
              <a:t> </a:t>
            </a:r>
            <a:r>
              <a:rPr lang="ru-RU" dirty="0" err="1"/>
              <a:t>атты</a:t>
            </a:r>
            <a:r>
              <a:rPr lang="ru-RU" dirty="0"/>
              <a:t> милиция </a:t>
            </a:r>
            <a:r>
              <a:rPr lang="ru-RU" dirty="0" err="1"/>
              <a:t>қатарында</a:t>
            </a:r>
            <a:r>
              <a:rPr lang="ru-RU" dirty="0"/>
              <a:t> </a:t>
            </a:r>
            <a:r>
              <a:rPr lang="ru-RU" dirty="0" err="1"/>
              <a:t>атқаруға</a:t>
            </a:r>
            <a:r>
              <a:rPr lang="ru-RU" dirty="0"/>
              <a:t>   </a:t>
            </a:r>
            <a:r>
              <a:rPr lang="ru-RU" dirty="0" err="1" smtClean="0"/>
              <a:t>міндетті</a:t>
            </a:r>
            <a:r>
              <a:rPr lang="ru-RU" dirty="0" smtClean="0"/>
              <a:t>.</a:t>
            </a:r>
          </a:p>
          <a:p>
            <a:endParaRPr lang="ru-RU" dirty="0"/>
          </a:p>
        </p:txBody>
      </p:sp>
    </p:spTree>
    <p:extLst>
      <p:ext uri="{BB962C8B-B14F-4D97-AF65-F5344CB8AC3E}">
        <p14:creationId xmlns:p14="http://schemas.microsoft.com/office/powerpoint/2010/main" val="37529486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1556792"/>
            <a:ext cx="8229600" cy="4572000"/>
          </a:xfrm>
        </p:spPr>
        <p:txBody>
          <a:bodyPr/>
          <a:lstStyle/>
          <a:p>
            <a:pPr marL="0" indent="0">
              <a:buNone/>
            </a:pPr>
            <a:r>
              <a:rPr lang="en-US" sz="2800" dirty="0"/>
              <a:t>VII</a:t>
            </a:r>
            <a:r>
              <a:rPr lang="en-US" dirty="0"/>
              <a:t>.</a:t>
            </a:r>
            <a:r>
              <a:rPr lang="ru-RU" dirty="0" err="1"/>
              <a:t>Салықтар</a:t>
            </a:r>
            <a:r>
              <a:rPr lang="ru-RU" dirty="0"/>
              <a:t>.</a:t>
            </a:r>
          </a:p>
          <a:p>
            <a:pPr marL="0" indent="0">
              <a:buNone/>
            </a:pPr>
            <a:endParaRPr lang="ru-RU" dirty="0"/>
          </a:p>
          <a:p>
            <a:pPr marL="0" indent="0">
              <a:buNone/>
            </a:pPr>
            <a:r>
              <a:rPr lang="ru-RU" dirty="0" err="1"/>
              <a:t>Салықтар</a:t>
            </a:r>
            <a:r>
              <a:rPr lang="ru-RU" dirty="0"/>
              <a:t> </a:t>
            </a:r>
            <a:r>
              <a:rPr lang="ru-RU" dirty="0" err="1"/>
              <a:t>саласында</a:t>
            </a:r>
            <a:r>
              <a:rPr lang="ru-RU" dirty="0"/>
              <a:t>   </a:t>
            </a:r>
            <a:r>
              <a:rPr lang="ru-RU" dirty="0" err="1"/>
              <a:t>үдемелі</a:t>
            </a:r>
            <a:r>
              <a:rPr lang="ru-RU" dirty="0"/>
              <a:t> </a:t>
            </a:r>
            <a:r>
              <a:rPr lang="ru-RU" dirty="0" err="1"/>
              <a:t>табыс</a:t>
            </a:r>
            <a:r>
              <a:rPr lang="ru-RU" dirty="0"/>
              <a:t>  </a:t>
            </a:r>
            <a:r>
              <a:rPr lang="ru-RU" dirty="0" err="1"/>
              <a:t>салығы</a:t>
            </a:r>
            <a:r>
              <a:rPr lang="ru-RU" dirty="0"/>
              <a:t> </a:t>
            </a:r>
            <a:r>
              <a:rPr lang="ru-RU" dirty="0" err="1"/>
              <a:t>салынады</a:t>
            </a:r>
            <a:r>
              <a:rPr lang="ru-RU" dirty="0"/>
              <a:t>.</a:t>
            </a:r>
          </a:p>
        </p:txBody>
      </p:sp>
    </p:spTree>
    <p:extLst>
      <p:ext uri="{BB962C8B-B14F-4D97-AF65-F5344CB8AC3E}">
        <p14:creationId xmlns:p14="http://schemas.microsoft.com/office/powerpoint/2010/main" val="1066070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en-US" sz="2800" dirty="0"/>
              <a:t>VIII.</a:t>
            </a:r>
            <a:r>
              <a:rPr lang="en-US" dirty="0"/>
              <a:t> </a:t>
            </a:r>
            <a:r>
              <a:rPr lang="ru-RU" dirty="0" err="1"/>
              <a:t>Жұмысшы</a:t>
            </a:r>
            <a:r>
              <a:rPr lang="ru-RU" dirty="0"/>
              <a:t> </a:t>
            </a:r>
            <a:r>
              <a:rPr lang="ru-RU" dirty="0" err="1"/>
              <a:t>мәселесі</a:t>
            </a:r>
            <a:r>
              <a:rPr lang="ru-RU" dirty="0"/>
              <a:t>.</a:t>
            </a:r>
          </a:p>
          <a:p>
            <a:endParaRPr lang="ru-RU" dirty="0"/>
          </a:p>
          <a:p>
            <a:r>
              <a:rPr lang="ru-RU" dirty="0"/>
              <a:t>«</a:t>
            </a:r>
            <a:r>
              <a:rPr lang="ru-RU" dirty="0" err="1"/>
              <a:t>Алаш</a:t>
            </a:r>
            <a:r>
              <a:rPr lang="ru-RU" dirty="0"/>
              <a:t>» </a:t>
            </a:r>
            <a:r>
              <a:rPr lang="ru-RU" dirty="0" err="1"/>
              <a:t>партиясы</a:t>
            </a:r>
            <a:r>
              <a:rPr lang="ru-RU" dirty="0"/>
              <a:t> </a:t>
            </a:r>
            <a:r>
              <a:rPr lang="ru-RU" dirty="0" err="1"/>
              <a:t>жұмысшы</a:t>
            </a:r>
            <a:r>
              <a:rPr lang="ru-RU" dirty="0"/>
              <a:t> </a:t>
            </a:r>
            <a:r>
              <a:rPr lang="ru-RU" dirty="0" err="1"/>
              <a:t>мәселесінде</a:t>
            </a:r>
            <a:r>
              <a:rPr lang="ru-RU" dirty="0"/>
              <a:t> социал </a:t>
            </a:r>
            <a:r>
              <a:rPr lang="ru-RU" dirty="0" err="1"/>
              <a:t>демократтардың</a:t>
            </a:r>
            <a:r>
              <a:rPr lang="ru-RU" dirty="0"/>
              <a:t> (</a:t>
            </a:r>
            <a:r>
              <a:rPr lang="ru-RU" dirty="0" err="1"/>
              <a:t>меньшевиктердің</a:t>
            </a:r>
            <a:r>
              <a:rPr lang="ru-RU" dirty="0"/>
              <a:t>) </a:t>
            </a:r>
            <a:r>
              <a:rPr lang="ru-RU" dirty="0" err="1"/>
              <a:t>бағдарламасын</a:t>
            </a:r>
            <a:r>
              <a:rPr lang="ru-RU" dirty="0"/>
              <a:t> </a:t>
            </a:r>
            <a:r>
              <a:rPr lang="ru-RU" dirty="0" err="1"/>
              <a:t>қолдайды</a:t>
            </a:r>
            <a:r>
              <a:rPr lang="ru-RU" dirty="0"/>
              <a:t>.</a:t>
            </a:r>
          </a:p>
        </p:txBody>
      </p:sp>
    </p:spTree>
    <p:extLst>
      <p:ext uri="{BB962C8B-B14F-4D97-AF65-F5344CB8AC3E}">
        <p14:creationId xmlns:p14="http://schemas.microsoft.com/office/powerpoint/2010/main" val="13362852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dirty="0" smtClean="0"/>
          </a:p>
          <a:p>
            <a:r>
              <a:rPr lang="en-US" sz="3200" dirty="0" smtClean="0"/>
              <a:t>IX.</a:t>
            </a:r>
            <a:r>
              <a:rPr lang="ru-RU" dirty="0" err="1"/>
              <a:t>Халық</a:t>
            </a:r>
            <a:r>
              <a:rPr lang="ru-RU" dirty="0"/>
              <a:t> </a:t>
            </a:r>
            <a:r>
              <a:rPr lang="ru-RU" dirty="0" err="1"/>
              <a:t>ағарту</a:t>
            </a:r>
            <a:r>
              <a:rPr lang="ru-RU" dirty="0"/>
              <a:t>.</a:t>
            </a:r>
          </a:p>
          <a:p>
            <a:endParaRPr lang="ru-RU" dirty="0"/>
          </a:p>
          <a:p>
            <a:r>
              <a:rPr lang="ru-RU" dirty="0" err="1"/>
              <a:t>Ана</a:t>
            </a:r>
            <a:r>
              <a:rPr lang="ru-RU" dirty="0"/>
              <a:t> </a:t>
            </a:r>
            <a:r>
              <a:rPr lang="ru-RU" dirty="0" err="1"/>
              <a:t>тілінде</a:t>
            </a:r>
            <a:r>
              <a:rPr lang="ru-RU" dirty="0"/>
              <a:t> </a:t>
            </a:r>
            <a:r>
              <a:rPr lang="ru-RU" dirty="0" err="1"/>
              <a:t>жаппай</a:t>
            </a:r>
            <a:r>
              <a:rPr lang="ru-RU" dirty="0"/>
              <a:t>, </a:t>
            </a:r>
            <a:r>
              <a:rPr lang="ru-RU" dirty="0" err="1"/>
              <a:t>тегін</a:t>
            </a:r>
            <a:r>
              <a:rPr lang="ru-RU" dirty="0"/>
              <a:t> </a:t>
            </a:r>
            <a:r>
              <a:rPr lang="ru-RU" dirty="0" err="1"/>
              <a:t>оқыту</a:t>
            </a:r>
            <a:r>
              <a:rPr lang="ru-RU" dirty="0"/>
              <a:t>. </a:t>
            </a:r>
            <a:r>
              <a:rPr lang="ru-RU" dirty="0" err="1"/>
              <a:t>Қырғызияда</a:t>
            </a:r>
            <a:r>
              <a:rPr lang="ru-RU" dirty="0"/>
              <a:t> </a:t>
            </a:r>
            <a:r>
              <a:rPr lang="ru-RU" dirty="0" err="1"/>
              <a:t>қырғыз</a:t>
            </a:r>
            <a:r>
              <a:rPr lang="ru-RU" dirty="0"/>
              <a:t> </a:t>
            </a:r>
            <a:r>
              <a:rPr lang="ru-RU" dirty="0" err="1"/>
              <a:t>тілінде</a:t>
            </a:r>
            <a:r>
              <a:rPr lang="ru-RU" dirty="0"/>
              <a:t> </a:t>
            </a:r>
            <a:r>
              <a:rPr lang="ru-RU" dirty="0" err="1"/>
              <a:t>оқытатын</a:t>
            </a:r>
            <a:r>
              <a:rPr lang="ru-RU" dirty="0"/>
              <a:t> орта </a:t>
            </a:r>
            <a:r>
              <a:rPr lang="ru-RU" dirty="0" err="1"/>
              <a:t>және</a:t>
            </a:r>
            <a:r>
              <a:rPr lang="ru-RU" dirty="0"/>
              <a:t> </a:t>
            </a:r>
            <a:r>
              <a:rPr lang="ru-RU" dirty="0" err="1"/>
              <a:t>жоғарғы</a:t>
            </a:r>
            <a:r>
              <a:rPr lang="ru-RU" dirty="0"/>
              <a:t> </a:t>
            </a:r>
            <a:r>
              <a:rPr lang="ru-RU" dirty="0" err="1"/>
              <a:t>оқу</a:t>
            </a:r>
            <a:r>
              <a:rPr lang="ru-RU" dirty="0"/>
              <a:t> </a:t>
            </a:r>
            <a:r>
              <a:rPr lang="ru-RU" dirty="0" err="1"/>
              <a:t>орындарын</a:t>
            </a:r>
            <a:r>
              <a:rPr lang="ru-RU" dirty="0"/>
              <a:t> </a:t>
            </a:r>
            <a:r>
              <a:rPr lang="ru-RU" dirty="0" err="1"/>
              <a:t>ашу</a:t>
            </a:r>
            <a:r>
              <a:rPr lang="ru-RU" dirty="0"/>
              <a:t>, </a:t>
            </a:r>
            <a:r>
              <a:rPr lang="ru-RU" dirty="0" err="1"/>
              <a:t>ағарту</a:t>
            </a:r>
            <a:r>
              <a:rPr lang="ru-RU" dirty="0"/>
              <a:t> </a:t>
            </a:r>
            <a:r>
              <a:rPr lang="ru-RU" dirty="0" err="1"/>
              <a:t>саласы</a:t>
            </a:r>
            <a:r>
              <a:rPr lang="ru-RU" dirty="0"/>
              <a:t> </a:t>
            </a:r>
            <a:r>
              <a:rPr lang="ru-RU" dirty="0" err="1"/>
              <a:t>автономиялы</a:t>
            </a:r>
            <a:r>
              <a:rPr lang="ru-RU" dirty="0"/>
              <a:t> </a:t>
            </a:r>
            <a:r>
              <a:rPr lang="ru-RU" dirty="0" err="1"/>
              <a:t>болуға</a:t>
            </a:r>
            <a:r>
              <a:rPr lang="ru-RU" dirty="0"/>
              <a:t> </a:t>
            </a:r>
            <a:r>
              <a:rPr lang="ru-RU" dirty="0" err="1"/>
              <a:t>тиіс</a:t>
            </a:r>
            <a:r>
              <a:rPr lang="ru-RU" dirty="0"/>
              <a:t>; </a:t>
            </a:r>
            <a:r>
              <a:rPr lang="ru-RU" dirty="0" err="1"/>
              <a:t>оқушылар</a:t>
            </a:r>
            <a:r>
              <a:rPr lang="ru-RU" dirty="0"/>
              <a:t> </a:t>
            </a:r>
            <a:r>
              <a:rPr lang="ru-RU" dirty="0" err="1"/>
              <a:t>өзі</a:t>
            </a:r>
            <a:r>
              <a:rPr lang="ru-RU" dirty="0"/>
              <a:t> </a:t>
            </a:r>
            <a:r>
              <a:rPr lang="ru-RU" dirty="0" err="1"/>
              <a:t>қалаған</a:t>
            </a:r>
            <a:r>
              <a:rPr lang="ru-RU" dirty="0"/>
              <a:t> </a:t>
            </a:r>
            <a:r>
              <a:rPr lang="ru-RU" dirty="0" err="1"/>
              <a:t>мамандығы</a:t>
            </a:r>
            <a:r>
              <a:rPr lang="ru-RU" dirty="0"/>
              <a:t> </a:t>
            </a:r>
            <a:r>
              <a:rPr lang="ru-RU" dirty="0" err="1"/>
              <a:t>бойынша</a:t>
            </a:r>
            <a:r>
              <a:rPr lang="ru-RU" dirty="0"/>
              <a:t> </a:t>
            </a:r>
            <a:r>
              <a:rPr lang="ru-RU" dirty="0" err="1"/>
              <a:t>білім</a:t>
            </a:r>
            <a:r>
              <a:rPr lang="ru-RU" dirty="0"/>
              <a:t> </a:t>
            </a:r>
            <a:r>
              <a:rPr lang="ru-RU" dirty="0" err="1"/>
              <a:t>алады</a:t>
            </a:r>
            <a:r>
              <a:rPr lang="ru-RU" dirty="0"/>
              <a:t>. </a:t>
            </a:r>
            <a:r>
              <a:rPr lang="ru-RU" dirty="0" err="1"/>
              <a:t>Кітапханалар</a:t>
            </a:r>
            <a:r>
              <a:rPr lang="ru-RU" dirty="0"/>
              <a:t>, </a:t>
            </a:r>
            <a:r>
              <a:rPr lang="ru-RU" dirty="0" err="1"/>
              <a:t>оқу</a:t>
            </a:r>
            <a:r>
              <a:rPr lang="ru-RU" dirty="0"/>
              <a:t> </a:t>
            </a:r>
            <a:r>
              <a:rPr lang="ru-RU" dirty="0" err="1"/>
              <a:t>үйлері</a:t>
            </a:r>
            <a:r>
              <a:rPr lang="ru-RU" dirty="0"/>
              <a:t> </a:t>
            </a:r>
            <a:r>
              <a:rPr lang="ru-RU" dirty="0" err="1"/>
              <a:t>ашылуға</a:t>
            </a:r>
            <a:r>
              <a:rPr lang="ru-RU" dirty="0"/>
              <a:t> </a:t>
            </a:r>
            <a:r>
              <a:rPr lang="ru-RU" dirty="0" err="1"/>
              <a:t>тиіс</a:t>
            </a:r>
            <a:r>
              <a:rPr lang="ru-RU" dirty="0"/>
              <a:t>.</a:t>
            </a:r>
          </a:p>
        </p:txBody>
      </p:sp>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val="23110916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836712"/>
            <a:ext cx="8229600" cy="5259288"/>
          </a:xfrm>
        </p:spPr>
        <p:txBody>
          <a:bodyPr>
            <a:normAutofit fontScale="85000" lnSpcReduction="20000"/>
          </a:bodyPr>
          <a:lstStyle/>
          <a:p>
            <a:r>
              <a:rPr lang="ru-RU" sz="4100" dirty="0"/>
              <a:t>Х</a:t>
            </a:r>
            <a:r>
              <a:rPr lang="en-US" sz="4100" dirty="0" smtClean="0"/>
              <a:t>.</a:t>
            </a:r>
            <a:r>
              <a:rPr lang="ru-RU" dirty="0" err="1"/>
              <a:t>Жер</a:t>
            </a:r>
            <a:r>
              <a:rPr lang="ru-RU" dirty="0"/>
              <a:t> </a:t>
            </a:r>
            <a:r>
              <a:rPr lang="ru-RU" dirty="0" err="1"/>
              <a:t>мәселесі</a:t>
            </a:r>
            <a:r>
              <a:rPr lang="ru-RU" dirty="0"/>
              <a:t>.</a:t>
            </a:r>
          </a:p>
          <a:p>
            <a:endParaRPr lang="ru-RU" dirty="0"/>
          </a:p>
          <a:p>
            <a:r>
              <a:rPr lang="ru-RU" dirty="0" err="1"/>
              <a:t>Жерге</a:t>
            </a:r>
            <a:r>
              <a:rPr lang="ru-RU" dirty="0"/>
              <a:t>  </a:t>
            </a:r>
            <a:r>
              <a:rPr lang="ru-RU" dirty="0" err="1"/>
              <a:t>алғашқы</a:t>
            </a:r>
            <a:r>
              <a:rPr lang="ru-RU" dirty="0"/>
              <a:t> </a:t>
            </a:r>
            <a:r>
              <a:rPr lang="ru-RU" dirty="0" err="1"/>
              <a:t>кезекте</a:t>
            </a:r>
            <a:r>
              <a:rPr lang="ru-RU" dirty="0"/>
              <a:t>       </a:t>
            </a:r>
            <a:r>
              <a:rPr lang="ru-RU" dirty="0" err="1"/>
              <a:t>байырғы</a:t>
            </a:r>
            <a:r>
              <a:rPr lang="ru-RU" dirty="0"/>
              <a:t>  </a:t>
            </a:r>
            <a:r>
              <a:rPr lang="ru-RU" dirty="0" err="1"/>
              <a:t>халық</a:t>
            </a:r>
            <a:r>
              <a:rPr lang="ru-RU" dirty="0"/>
              <a:t> </a:t>
            </a:r>
            <a:r>
              <a:rPr lang="ru-RU" dirty="0" err="1"/>
              <a:t>орналастырылуға</a:t>
            </a:r>
            <a:r>
              <a:rPr lang="ru-RU" dirty="0"/>
              <a:t> </a:t>
            </a:r>
            <a:r>
              <a:rPr lang="ru-RU" dirty="0" err="1"/>
              <a:t>және</a:t>
            </a:r>
            <a:r>
              <a:rPr lang="ru-RU" dirty="0"/>
              <a:t> </a:t>
            </a:r>
            <a:r>
              <a:rPr lang="ru-RU" dirty="0" err="1"/>
              <a:t>алдағы</a:t>
            </a:r>
            <a:r>
              <a:rPr lang="ru-RU" dirty="0"/>
              <a:t> </a:t>
            </a:r>
            <a:r>
              <a:rPr lang="ru-RU" dirty="0" err="1"/>
              <a:t>уақытта</a:t>
            </a:r>
            <a:r>
              <a:rPr lang="ru-RU" dirty="0"/>
              <a:t> </a:t>
            </a:r>
            <a:r>
              <a:rPr lang="ru-RU" dirty="0" err="1"/>
              <a:t>қырғыздар</a:t>
            </a:r>
            <a:r>
              <a:rPr lang="ru-RU" dirty="0"/>
              <a:t> </a:t>
            </a:r>
            <a:r>
              <a:rPr lang="ru-RU" dirty="0" err="1"/>
              <a:t>біржола</a:t>
            </a:r>
            <a:r>
              <a:rPr lang="ru-RU" dirty="0"/>
              <a:t> </a:t>
            </a:r>
            <a:r>
              <a:rPr lang="ru-RU" dirty="0" err="1"/>
              <a:t>орналастырылып</a:t>
            </a:r>
            <a:r>
              <a:rPr lang="ru-RU" dirty="0"/>
              <a:t> </a:t>
            </a:r>
            <a:r>
              <a:rPr lang="ru-RU" dirty="0" err="1"/>
              <a:t>болғанша</a:t>
            </a:r>
            <a:r>
              <a:rPr lang="ru-RU" dirty="0"/>
              <a:t>, </a:t>
            </a:r>
            <a:r>
              <a:rPr lang="ru-RU" dirty="0" err="1"/>
              <a:t>қырғыз</a:t>
            </a:r>
            <a:r>
              <a:rPr lang="ru-RU" dirty="0"/>
              <a:t> </a:t>
            </a:r>
            <a:r>
              <a:rPr lang="ru-RU" dirty="0" err="1"/>
              <a:t>өлкесіне</a:t>
            </a:r>
            <a:r>
              <a:rPr lang="ru-RU" dirty="0"/>
              <a:t> </a:t>
            </a:r>
            <a:r>
              <a:rPr lang="ru-RU" dirty="0" err="1"/>
              <a:t>сырттан</a:t>
            </a:r>
            <a:r>
              <a:rPr lang="ru-RU" dirty="0"/>
              <a:t> </a:t>
            </a:r>
            <a:r>
              <a:rPr lang="ru-RU" dirty="0" err="1"/>
              <a:t>әкеліп</a:t>
            </a:r>
            <a:r>
              <a:rPr lang="ru-RU" dirty="0"/>
              <a:t> </a:t>
            </a:r>
            <a:r>
              <a:rPr lang="ru-RU" dirty="0" err="1"/>
              <a:t>қоныстандыру</a:t>
            </a:r>
            <a:r>
              <a:rPr lang="ru-RU" dirty="0"/>
              <a:t> </a:t>
            </a:r>
            <a:r>
              <a:rPr lang="ru-RU" dirty="0" err="1"/>
              <a:t>тоқтатылуға</a:t>
            </a:r>
            <a:r>
              <a:rPr lang="ru-RU" dirty="0"/>
              <a:t> </a:t>
            </a:r>
            <a:r>
              <a:rPr lang="ru-RU" dirty="0" err="1"/>
              <a:t>тиіс</a:t>
            </a:r>
            <a:r>
              <a:rPr lang="ru-RU" dirty="0"/>
              <a:t>.</a:t>
            </a:r>
          </a:p>
          <a:p>
            <a:endParaRPr lang="ru-RU" dirty="0"/>
          </a:p>
          <a:p>
            <a:r>
              <a:rPr lang="ru-RU" dirty="0" err="1"/>
              <a:t>Қоныстандырылмай</a:t>
            </a:r>
            <a:r>
              <a:rPr lang="ru-RU" dirty="0"/>
              <a:t> бос </a:t>
            </a:r>
            <a:r>
              <a:rPr lang="ru-RU" dirty="0" err="1"/>
              <a:t>жатқан</a:t>
            </a:r>
            <a:r>
              <a:rPr lang="ru-RU" dirty="0"/>
              <a:t> </a:t>
            </a:r>
            <a:r>
              <a:rPr lang="ru-RU" dirty="0" err="1"/>
              <a:t>және</a:t>
            </a:r>
            <a:r>
              <a:rPr lang="ru-RU" dirty="0"/>
              <a:t> </a:t>
            </a:r>
            <a:r>
              <a:rPr lang="ru-RU" dirty="0" err="1"/>
              <a:t>босап</a:t>
            </a:r>
            <a:r>
              <a:rPr lang="ru-RU" dirty="0"/>
              <a:t> </a:t>
            </a:r>
            <a:r>
              <a:rPr lang="ru-RU" dirty="0" err="1"/>
              <a:t>қалған</a:t>
            </a:r>
            <a:r>
              <a:rPr lang="ru-RU" dirty="0"/>
              <a:t> </a:t>
            </a:r>
            <a:r>
              <a:rPr lang="ru-RU" dirty="0" err="1"/>
              <a:t>учаскелер</a:t>
            </a:r>
            <a:r>
              <a:rPr lang="ru-RU" dirty="0"/>
              <a:t> </a:t>
            </a:r>
            <a:r>
              <a:rPr lang="ru-RU" dirty="0" err="1"/>
              <a:t>байырғы</a:t>
            </a:r>
            <a:r>
              <a:rPr lang="ru-RU" dirty="0"/>
              <a:t> </a:t>
            </a:r>
            <a:r>
              <a:rPr lang="ru-RU" dirty="0" err="1"/>
              <a:t>халыққа</a:t>
            </a:r>
            <a:r>
              <a:rPr lang="ru-RU" dirty="0"/>
              <a:t> </a:t>
            </a:r>
            <a:r>
              <a:rPr lang="ru-RU" dirty="0" err="1"/>
              <a:t>берілсін</a:t>
            </a:r>
            <a:r>
              <a:rPr lang="ru-RU" dirty="0"/>
              <a:t>. </a:t>
            </a:r>
            <a:r>
              <a:rPr lang="ru-RU" dirty="0" err="1"/>
              <a:t>Жерді</a:t>
            </a:r>
            <a:r>
              <a:rPr lang="ru-RU" dirty="0"/>
              <a:t> </a:t>
            </a:r>
            <a:r>
              <a:rPr lang="ru-RU" dirty="0" err="1"/>
              <a:t>пайдалану</a:t>
            </a:r>
            <a:r>
              <a:rPr lang="ru-RU" dirty="0"/>
              <a:t> </a:t>
            </a:r>
            <a:r>
              <a:rPr lang="ru-RU" dirty="0" err="1"/>
              <a:t>нормасын</a:t>
            </a:r>
            <a:r>
              <a:rPr lang="ru-RU" dirty="0"/>
              <a:t> </a:t>
            </a:r>
            <a:r>
              <a:rPr lang="ru-RU" dirty="0" err="1"/>
              <a:t>жер</a:t>
            </a:r>
            <a:r>
              <a:rPr lang="ru-RU" dirty="0"/>
              <a:t> </a:t>
            </a:r>
            <a:r>
              <a:rPr lang="ru-RU" dirty="0" err="1"/>
              <a:t>алқаптарының</a:t>
            </a:r>
            <a:r>
              <a:rPr lang="ru-RU" dirty="0"/>
              <a:t> </a:t>
            </a:r>
            <a:r>
              <a:rPr lang="ru-RU" dirty="0" err="1"/>
              <a:t>сапасын</a:t>
            </a:r>
            <a:r>
              <a:rPr lang="ru-RU" dirty="0"/>
              <a:t> </a:t>
            </a:r>
            <a:r>
              <a:rPr lang="ru-RU" dirty="0" err="1"/>
              <a:t>және</a:t>
            </a:r>
            <a:r>
              <a:rPr lang="ru-RU" dirty="0"/>
              <a:t> </a:t>
            </a:r>
            <a:r>
              <a:rPr lang="ru-RU" dirty="0" err="1"/>
              <a:t>ауыл</a:t>
            </a:r>
            <a:r>
              <a:rPr lang="ru-RU" dirty="0"/>
              <a:t> </a:t>
            </a:r>
            <a:r>
              <a:rPr lang="ru-RU" dirty="0" err="1"/>
              <a:t>шаруашылығы</a:t>
            </a:r>
            <a:r>
              <a:rPr lang="ru-RU" dirty="0"/>
              <a:t> </a:t>
            </a:r>
            <a:r>
              <a:rPr lang="ru-RU" dirty="0" err="1"/>
              <a:t>жерінің</a:t>
            </a:r>
            <a:r>
              <a:rPr lang="ru-RU" dirty="0"/>
              <a:t> </a:t>
            </a:r>
            <a:r>
              <a:rPr lang="ru-RU" dirty="0" err="1"/>
              <a:t>құрамына</a:t>
            </a:r>
            <a:r>
              <a:rPr lang="ru-RU" dirty="0"/>
              <a:t> </a:t>
            </a:r>
            <a:r>
              <a:rPr lang="ru-RU" dirty="0" err="1"/>
              <a:t>қарай</a:t>
            </a:r>
            <a:r>
              <a:rPr lang="ru-RU" dirty="0"/>
              <a:t> </a:t>
            </a:r>
            <a:r>
              <a:rPr lang="ru-RU" dirty="0" err="1"/>
              <a:t>жергілікті</a:t>
            </a:r>
            <a:r>
              <a:rPr lang="ru-RU" dirty="0"/>
              <a:t> </a:t>
            </a:r>
            <a:r>
              <a:rPr lang="ru-RU" dirty="0" err="1"/>
              <a:t>жер</a:t>
            </a:r>
            <a:r>
              <a:rPr lang="ru-RU" dirty="0"/>
              <a:t> </a:t>
            </a:r>
            <a:r>
              <a:rPr lang="ru-RU" dirty="0" err="1"/>
              <a:t>комитеттері</a:t>
            </a:r>
            <a:r>
              <a:rPr lang="ru-RU" dirty="0"/>
              <a:t> </a:t>
            </a:r>
            <a:r>
              <a:rPr lang="ru-RU" dirty="0" err="1"/>
              <a:t>белгілейді</a:t>
            </a:r>
            <a:r>
              <a:rPr lang="ru-RU" dirty="0"/>
              <a:t>, ал </a:t>
            </a:r>
            <a:r>
              <a:rPr lang="ru-RU" dirty="0" err="1"/>
              <a:t>жерге</a:t>
            </a:r>
            <a:r>
              <a:rPr lang="ru-RU" dirty="0"/>
              <a:t> </a:t>
            </a:r>
            <a:r>
              <a:rPr lang="ru-RU" dirty="0" err="1"/>
              <a:t>орналастырылғаннан</a:t>
            </a:r>
            <a:r>
              <a:rPr lang="ru-RU" dirty="0"/>
              <a:t> </a:t>
            </a:r>
            <a:r>
              <a:rPr lang="ru-RU" dirty="0" err="1"/>
              <a:t>кейін</a:t>
            </a:r>
            <a:r>
              <a:rPr lang="ru-RU" dirty="0"/>
              <a:t> </a:t>
            </a:r>
            <a:r>
              <a:rPr lang="ru-RU" dirty="0" err="1"/>
              <a:t>алған</a:t>
            </a:r>
            <a:r>
              <a:rPr lang="ru-RU" dirty="0"/>
              <a:t> </a:t>
            </a:r>
            <a:r>
              <a:rPr lang="ru-RU" dirty="0" err="1"/>
              <a:t>артық</a:t>
            </a:r>
            <a:r>
              <a:rPr lang="ru-RU" dirty="0"/>
              <a:t> </a:t>
            </a:r>
            <a:r>
              <a:rPr lang="ru-RU" dirty="0" err="1"/>
              <a:t>жер</a:t>
            </a:r>
            <a:r>
              <a:rPr lang="ru-RU" dirty="0"/>
              <a:t> </a:t>
            </a:r>
            <a:r>
              <a:rPr lang="ru-RU" dirty="0" err="1"/>
              <a:t>жергілікті</a:t>
            </a:r>
            <a:r>
              <a:rPr lang="ru-RU" dirty="0"/>
              <a:t> </a:t>
            </a:r>
            <a:r>
              <a:rPr lang="ru-RU" dirty="0" err="1"/>
              <a:t>өзін-өзі</a:t>
            </a:r>
            <a:r>
              <a:rPr lang="ru-RU" dirty="0"/>
              <a:t> </a:t>
            </a:r>
            <a:r>
              <a:rPr lang="ru-RU" dirty="0" err="1"/>
              <a:t>басқару</a:t>
            </a:r>
            <a:r>
              <a:rPr lang="ru-RU" dirty="0"/>
              <a:t> </a:t>
            </a:r>
            <a:r>
              <a:rPr lang="ru-RU" dirty="0" err="1"/>
              <a:t>органдарының</a:t>
            </a:r>
            <a:r>
              <a:rPr lang="ru-RU" dirty="0"/>
              <a:t> (</a:t>
            </a:r>
            <a:r>
              <a:rPr lang="ru-RU" dirty="0" err="1"/>
              <a:t>земстволар</a:t>
            </a:r>
            <a:r>
              <a:rPr lang="ru-RU" dirty="0"/>
              <a:t>) </a:t>
            </a:r>
            <a:r>
              <a:rPr lang="ru-RU" dirty="0" err="1"/>
              <a:t>қорына</a:t>
            </a:r>
            <a:r>
              <a:rPr lang="ru-RU" dirty="0"/>
              <a:t> </a:t>
            </a:r>
            <a:r>
              <a:rPr lang="ru-RU" dirty="0" err="1"/>
              <a:t>түседі</a:t>
            </a:r>
            <a:r>
              <a:rPr lang="ru-RU" dirty="0"/>
              <a:t>. </a:t>
            </a:r>
            <a:r>
              <a:rPr lang="ru-RU" dirty="0" err="1"/>
              <a:t>Халықтың</a:t>
            </a:r>
            <a:r>
              <a:rPr lang="ru-RU" dirty="0"/>
              <a:t> </a:t>
            </a:r>
            <a:r>
              <a:rPr lang="ru-RU" dirty="0" err="1"/>
              <a:t>көбею</a:t>
            </a:r>
            <a:r>
              <a:rPr lang="ru-RU" dirty="0"/>
              <a:t> </a:t>
            </a:r>
            <a:r>
              <a:rPr lang="ru-RU" dirty="0" err="1"/>
              <a:t>шамасына</a:t>
            </a:r>
            <a:r>
              <a:rPr lang="ru-RU" dirty="0"/>
              <a:t> (</a:t>
            </a:r>
            <a:r>
              <a:rPr lang="ru-RU" dirty="0" err="1"/>
              <a:t>өсуіне</a:t>
            </a:r>
            <a:r>
              <a:rPr lang="ru-RU" dirty="0"/>
              <a:t>) </a:t>
            </a:r>
            <a:r>
              <a:rPr lang="ru-RU" dirty="0" err="1"/>
              <a:t>қарай</a:t>
            </a:r>
            <a:r>
              <a:rPr lang="ru-RU" dirty="0"/>
              <a:t> </a:t>
            </a:r>
            <a:r>
              <a:rPr lang="ru-RU" dirty="0" err="1"/>
              <a:t>аталған</a:t>
            </a:r>
            <a:r>
              <a:rPr lang="ru-RU" dirty="0"/>
              <a:t> </a:t>
            </a:r>
            <a:r>
              <a:rPr lang="ru-RU" dirty="0" err="1"/>
              <a:t>жер</a:t>
            </a:r>
            <a:r>
              <a:rPr lang="ru-RU" dirty="0"/>
              <a:t> </a:t>
            </a:r>
            <a:r>
              <a:rPr lang="ru-RU" dirty="0" err="1"/>
              <a:t>қорынан</a:t>
            </a:r>
            <a:r>
              <a:rPr lang="ru-RU" dirty="0"/>
              <a:t> </a:t>
            </a:r>
            <a:r>
              <a:rPr lang="ru-RU" dirty="0" err="1"/>
              <a:t>жерсіз</a:t>
            </a:r>
            <a:r>
              <a:rPr lang="ru-RU" dirty="0"/>
              <a:t> </a:t>
            </a:r>
            <a:r>
              <a:rPr lang="ru-RU" dirty="0" err="1"/>
              <a:t>немесе</a:t>
            </a:r>
            <a:r>
              <a:rPr lang="ru-RU" dirty="0"/>
              <a:t> </a:t>
            </a:r>
            <a:r>
              <a:rPr lang="ru-RU" dirty="0" err="1"/>
              <a:t>жері</a:t>
            </a:r>
            <a:r>
              <a:rPr lang="ru-RU" dirty="0"/>
              <a:t> аз </a:t>
            </a:r>
            <a:r>
              <a:rPr lang="ru-RU" dirty="0" err="1"/>
              <a:t>атырақтарға</a:t>
            </a:r>
            <a:r>
              <a:rPr lang="ru-RU" dirty="0"/>
              <a:t> </a:t>
            </a:r>
            <a:r>
              <a:rPr lang="ru-RU" dirty="0" err="1"/>
              <a:t>жер</a:t>
            </a:r>
            <a:r>
              <a:rPr lang="ru-RU" dirty="0"/>
              <a:t> </a:t>
            </a:r>
            <a:r>
              <a:rPr lang="ru-RU" dirty="0" err="1"/>
              <a:t>беріледі</a:t>
            </a:r>
            <a:r>
              <a:rPr lang="ru-RU" dirty="0"/>
              <a:t>.</a:t>
            </a:r>
          </a:p>
        </p:txBody>
      </p:sp>
    </p:spTree>
    <p:extLst>
      <p:ext uri="{BB962C8B-B14F-4D97-AF65-F5344CB8AC3E}">
        <p14:creationId xmlns:p14="http://schemas.microsoft.com/office/powerpoint/2010/main" val="20193710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457200" y="692696"/>
            <a:ext cx="8305800" cy="4150108"/>
          </a:xfrm>
        </p:spPr>
        <p:txBody>
          <a:bodyPr/>
          <a:lstStyle/>
          <a:p>
            <a:r>
              <a:rPr lang="ru-RU" dirty="0"/>
              <a:t> </a:t>
            </a:r>
            <a:r>
              <a:rPr lang="ru-RU" dirty="0" err="1"/>
              <a:t>Ә.Бөкейханов</a:t>
            </a:r>
            <a:r>
              <a:rPr lang="ru-RU" dirty="0"/>
              <a:t> </a:t>
            </a:r>
            <a:r>
              <a:rPr lang="ru-RU" dirty="0" err="1"/>
              <a:t>басқарған</a:t>
            </a:r>
            <a:r>
              <a:rPr lang="ru-RU" dirty="0"/>
              <a:t> </a:t>
            </a:r>
            <a:r>
              <a:rPr lang="ru-RU" dirty="0" err="1"/>
              <a:t>қазақ</a:t>
            </a:r>
            <a:r>
              <a:rPr lang="ru-RU" dirty="0"/>
              <a:t> </a:t>
            </a:r>
            <a:r>
              <a:rPr lang="ru-RU" dirty="0" err="1"/>
              <a:t>зиялылары</a:t>
            </a:r>
            <a:r>
              <a:rPr lang="ru-RU" dirty="0"/>
              <a:t> 1905 </a:t>
            </a:r>
            <a:r>
              <a:rPr lang="ru-RU" dirty="0" err="1"/>
              <a:t>жылы</a:t>
            </a:r>
            <a:r>
              <a:rPr lang="ru-RU" dirty="0"/>
              <a:t> </a:t>
            </a:r>
            <a:r>
              <a:rPr lang="ru-RU" dirty="0" err="1"/>
              <a:t>кадеттер</a:t>
            </a:r>
            <a:r>
              <a:rPr lang="ru-RU" dirty="0"/>
              <a:t> </a:t>
            </a:r>
            <a:r>
              <a:rPr lang="ru-RU" dirty="0" err="1"/>
              <a:t>үлгісіндегі</a:t>
            </a:r>
            <a:r>
              <a:rPr lang="ru-RU" dirty="0"/>
              <a:t> </a:t>
            </a:r>
            <a:r>
              <a:rPr lang="ru-RU" dirty="0" err="1"/>
              <a:t>қазақтың</a:t>
            </a:r>
            <a:r>
              <a:rPr lang="ru-RU" dirty="0"/>
              <a:t> </a:t>
            </a:r>
            <a:r>
              <a:rPr lang="ru-RU" dirty="0" err="1"/>
              <a:t>ұлттық</a:t>
            </a:r>
            <a:r>
              <a:rPr lang="ru-RU" dirty="0"/>
              <a:t> </a:t>
            </a:r>
            <a:r>
              <a:rPr lang="ru-RU" dirty="0" err="1"/>
              <a:t>саяси</a:t>
            </a:r>
            <a:r>
              <a:rPr lang="ru-RU" dirty="0"/>
              <a:t> </a:t>
            </a:r>
            <a:r>
              <a:rPr lang="ru-RU" dirty="0" err="1"/>
              <a:t>партиясын</a:t>
            </a:r>
            <a:r>
              <a:rPr lang="ru-RU" dirty="0"/>
              <a:t> </a:t>
            </a:r>
            <a:r>
              <a:rPr lang="ru-RU" dirty="0" err="1"/>
              <a:t>құруға</a:t>
            </a:r>
            <a:r>
              <a:rPr lang="ru-RU" dirty="0"/>
              <a:t> </a:t>
            </a:r>
            <a:r>
              <a:rPr lang="ru-RU" dirty="0" err="1"/>
              <a:t>әрекет</a:t>
            </a:r>
            <a:r>
              <a:rPr lang="ru-RU" dirty="0"/>
              <a:t> </a:t>
            </a:r>
            <a:r>
              <a:rPr lang="ru-RU" dirty="0" err="1"/>
              <a:t>жасағанда</a:t>
            </a:r>
            <a:r>
              <a:rPr lang="ru-RU" dirty="0"/>
              <a:t> </a:t>
            </a:r>
            <a:r>
              <a:rPr lang="ru-RU" dirty="0" err="1"/>
              <a:t>оның</a:t>
            </a:r>
            <a:r>
              <a:rPr lang="ru-RU" dirty="0"/>
              <a:t> ХХ </a:t>
            </a:r>
            <a:r>
              <a:rPr lang="ru-RU" dirty="0" err="1"/>
              <a:t>ғасырдың</a:t>
            </a:r>
            <a:r>
              <a:rPr lang="ru-RU" dirty="0"/>
              <a:t> </a:t>
            </a:r>
            <a:r>
              <a:rPr lang="ru-RU" dirty="0" err="1"/>
              <a:t>басындағы</a:t>
            </a:r>
            <a:r>
              <a:rPr lang="ru-RU" dirty="0"/>
              <a:t> </a:t>
            </a:r>
            <a:r>
              <a:rPr lang="ru-RU" dirty="0" err="1"/>
              <a:t>Қазақстанды</a:t>
            </a:r>
            <a:r>
              <a:rPr lang="ru-RU" dirty="0"/>
              <a:t> </a:t>
            </a:r>
            <a:r>
              <a:rPr lang="ru-RU" dirty="0" err="1"/>
              <a:t>буржуазиялық</a:t>
            </a:r>
            <a:r>
              <a:rPr lang="ru-RU" dirty="0"/>
              <a:t> </a:t>
            </a:r>
            <a:r>
              <a:rPr lang="ru-RU" dirty="0" err="1"/>
              <a:t>қатынастарға</a:t>
            </a:r>
            <a:r>
              <a:rPr lang="ru-RU" dirty="0"/>
              <a:t> </a:t>
            </a:r>
            <a:r>
              <a:rPr lang="ru-RU" dirty="0" err="1"/>
              <a:t>бейімдеуге</a:t>
            </a:r>
            <a:r>
              <a:rPr lang="ru-RU" dirty="0"/>
              <a:t> </a:t>
            </a:r>
            <a:r>
              <a:rPr lang="ru-RU" dirty="0" err="1"/>
              <a:t>жетекшілік</a:t>
            </a:r>
            <a:r>
              <a:rPr lang="ru-RU" dirty="0"/>
              <a:t> </a:t>
            </a:r>
            <a:r>
              <a:rPr lang="ru-RU" dirty="0" err="1"/>
              <a:t>жасайтын</a:t>
            </a:r>
            <a:r>
              <a:rPr lang="ru-RU" dirty="0"/>
              <a:t> </a:t>
            </a:r>
            <a:r>
              <a:rPr lang="ru-RU" dirty="0" err="1"/>
              <a:t>ұлттық-либералдық</a:t>
            </a:r>
            <a:r>
              <a:rPr lang="ru-RU" dirty="0"/>
              <a:t> </a:t>
            </a:r>
            <a:r>
              <a:rPr lang="ru-RU" dirty="0" err="1"/>
              <a:t>типтегі</a:t>
            </a:r>
            <a:r>
              <a:rPr lang="ru-RU" dirty="0"/>
              <a:t> </a:t>
            </a:r>
            <a:r>
              <a:rPr lang="ru-RU" dirty="0" err="1"/>
              <a:t>ұйым</a:t>
            </a:r>
            <a:r>
              <a:rPr lang="ru-RU" dirty="0"/>
              <a:t> </a:t>
            </a:r>
            <a:r>
              <a:rPr lang="ru-RU" dirty="0" err="1"/>
              <a:t>құруды</a:t>
            </a:r>
            <a:r>
              <a:rPr lang="ru-RU" dirty="0"/>
              <a:t> </a:t>
            </a:r>
            <a:r>
              <a:rPr lang="ru-RU" dirty="0" err="1"/>
              <a:t>ойластырды</a:t>
            </a:r>
            <a:r>
              <a:rPr lang="ru-RU" dirty="0"/>
              <a:t>. Ал </a:t>
            </a:r>
            <a:r>
              <a:rPr lang="ru-RU" dirty="0" err="1"/>
              <a:t>Ә.Бөкейханов</a:t>
            </a:r>
            <a:r>
              <a:rPr lang="ru-RU" dirty="0"/>
              <a:t> пен </a:t>
            </a:r>
            <a:r>
              <a:rPr lang="ru-RU" dirty="0" err="1"/>
              <a:t>оның</a:t>
            </a:r>
            <a:r>
              <a:rPr lang="ru-RU" dirty="0"/>
              <a:t> </a:t>
            </a:r>
            <a:r>
              <a:rPr lang="ru-RU" dirty="0" err="1"/>
              <a:t>серіктестерінің</a:t>
            </a:r>
            <a:r>
              <a:rPr lang="ru-RU" dirty="0"/>
              <a:t> 1905-1917 </a:t>
            </a:r>
            <a:r>
              <a:rPr lang="ru-RU" dirty="0" err="1"/>
              <a:t>жылдардағы</a:t>
            </a:r>
            <a:r>
              <a:rPr lang="ru-RU" dirty="0"/>
              <a:t> </a:t>
            </a:r>
            <a:r>
              <a:rPr lang="ru-RU" dirty="0" err="1"/>
              <a:t>көзқарас</a:t>
            </a:r>
            <a:r>
              <a:rPr lang="ru-RU" dirty="0"/>
              <a:t> </a:t>
            </a:r>
            <a:r>
              <a:rPr lang="ru-RU" dirty="0" err="1"/>
              <a:t>эволюциясы</a:t>
            </a:r>
            <a:r>
              <a:rPr lang="ru-RU" dirty="0"/>
              <a:t> 1917 </a:t>
            </a:r>
            <a:r>
              <a:rPr lang="ru-RU" dirty="0" err="1"/>
              <a:t>жылғы</a:t>
            </a:r>
            <a:r>
              <a:rPr lang="ru-RU" dirty="0"/>
              <a:t> </a:t>
            </a:r>
            <a:r>
              <a:rPr lang="ru-RU" dirty="0" err="1"/>
              <a:t>шілдеде</a:t>
            </a:r>
            <a:r>
              <a:rPr lang="ru-RU" dirty="0"/>
              <a:t> </a:t>
            </a:r>
            <a:r>
              <a:rPr lang="ru-RU" dirty="0" err="1"/>
              <a:t>ұлттық-демократиялық</a:t>
            </a:r>
            <a:r>
              <a:rPr lang="ru-RU" dirty="0"/>
              <a:t> </a:t>
            </a:r>
            <a:r>
              <a:rPr lang="ru-RU" dirty="0" err="1"/>
              <a:t>мақсат-мүдделерді</a:t>
            </a:r>
            <a:r>
              <a:rPr lang="ru-RU" dirty="0"/>
              <a:t> </a:t>
            </a:r>
            <a:r>
              <a:rPr lang="ru-RU" dirty="0" err="1"/>
              <a:t>көздейтін</a:t>
            </a:r>
            <a:r>
              <a:rPr lang="ru-RU" dirty="0"/>
              <a:t> </a:t>
            </a:r>
            <a:r>
              <a:rPr lang="ru-RU" dirty="0" err="1"/>
              <a:t>Алаш</a:t>
            </a:r>
            <a:r>
              <a:rPr lang="ru-RU" dirty="0"/>
              <a:t> </a:t>
            </a:r>
            <a:r>
              <a:rPr lang="ru-RU" dirty="0" err="1"/>
              <a:t>саяси</a:t>
            </a:r>
            <a:r>
              <a:rPr lang="ru-RU" dirty="0"/>
              <a:t> </a:t>
            </a:r>
            <a:r>
              <a:rPr lang="ru-RU" dirty="0" err="1"/>
              <a:t>партиясын</a:t>
            </a:r>
            <a:r>
              <a:rPr lang="ru-RU" dirty="0"/>
              <a:t> </a:t>
            </a:r>
            <a:r>
              <a:rPr lang="ru-RU" dirty="0" err="1"/>
              <a:t>құруға</a:t>
            </a:r>
            <a:r>
              <a:rPr lang="ru-RU" dirty="0"/>
              <a:t> </a:t>
            </a:r>
            <a:r>
              <a:rPr lang="ru-RU" dirty="0" err="1"/>
              <a:t>алып</a:t>
            </a:r>
            <a:r>
              <a:rPr lang="ru-RU" dirty="0"/>
              <a:t> </a:t>
            </a:r>
            <a:r>
              <a:rPr lang="ru-RU" dirty="0" err="1"/>
              <a:t>келеді</a:t>
            </a:r>
            <a:r>
              <a:rPr lang="ru-RU" dirty="0"/>
              <a:t>. «</a:t>
            </a:r>
            <a:r>
              <a:rPr lang="ru-RU" dirty="0" err="1"/>
              <a:t>Алаш</a:t>
            </a:r>
            <a:r>
              <a:rPr lang="ru-RU" dirty="0"/>
              <a:t>» </a:t>
            </a:r>
            <a:r>
              <a:rPr lang="ru-RU" dirty="0" err="1"/>
              <a:t>шын</a:t>
            </a:r>
            <a:r>
              <a:rPr lang="ru-RU" dirty="0"/>
              <a:t> </a:t>
            </a:r>
            <a:r>
              <a:rPr lang="ru-RU" dirty="0" err="1"/>
              <a:t>мәніндегі</a:t>
            </a:r>
            <a:r>
              <a:rPr lang="ru-RU" dirty="0"/>
              <a:t> </a:t>
            </a:r>
            <a:r>
              <a:rPr lang="ru-RU" dirty="0" err="1"/>
              <a:t>дәстүрлі</a:t>
            </a:r>
            <a:r>
              <a:rPr lang="ru-RU" dirty="0"/>
              <a:t> </a:t>
            </a:r>
            <a:r>
              <a:rPr lang="ru-RU" dirty="0" err="1"/>
              <a:t>саяси</a:t>
            </a:r>
            <a:r>
              <a:rPr lang="ru-RU" dirty="0"/>
              <a:t> партия </a:t>
            </a:r>
            <a:r>
              <a:rPr lang="ru-RU" dirty="0" err="1"/>
              <a:t>болып</a:t>
            </a:r>
            <a:r>
              <a:rPr lang="ru-RU" dirty="0"/>
              <a:t> </a:t>
            </a:r>
            <a:r>
              <a:rPr lang="ru-RU" dirty="0" err="1"/>
              <a:t>қалыптасып</a:t>
            </a:r>
            <a:r>
              <a:rPr lang="ru-RU" dirty="0"/>
              <a:t> </a:t>
            </a:r>
            <a:r>
              <a:rPr lang="ru-RU" dirty="0" err="1"/>
              <a:t>үлгермегеніне</a:t>
            </a:r>
            <a:r>
              <a:rPr lang="ru-RU" dirty="0"/>
              <a:t>, </a:t>
            </a:r>
            <a:r>
              <a:rPr lang="ru-RU" dirty="0" err="1"/>
              <a:t>іс</a:t>
            </a:r>
            <a:r>
              <a:rPr lang="ru-RU" dirty="0"/>
              <a:t> </a:t>
            </a:r>
            <a:r>
              <a:rPr lang="ru-RU" dirty="0" err="1"/>
              <a:t>жүзінде</a:t>
            </a:r>
            <a:r>
              <a:rPr lang="ru-RU" dirty="0"/>
              <a:t> </a:t>
            </a:r>
            <a:r>
              <a:rPr lang="ru-RU" dirty="0" err="1"/>
              <a:t>саяси</a:t>
            </a:r>
            <a:r>
              <a:rPr lang="ru-RU" dirty="0"/>
              <a:t> </a:t>
            </a:r>
            <a:r>
              <a:rPr lang="ru-RU" dirty="0" err="1"/>
              <a:t>ұйым</a:t>
            </a:r>
            <a:r>
              <a:rPr lang="ru-RU" dirty="0"/>
              <a:t> </a:t>
            </a:r>
            <a:r>
              <a:rPr lang="ru-RU" dirty="0" err="1"/>
              <a:t>ретінде</a:t>
            </a:r>
            <a:r>
              <a:rPr lang="ru-RU" dirty="0"/>
              <a:t> </a:t>
            </a:r>
            <a:r>
              <a:rPr lang="ru-RU" dirty="0" err="1"/>
              <a:t>қоғамдық</a:t>
            </a:r>
            <a:r>
              <a:rPr lang="ru-RU" dirty="0"/>
              <a:t> </a:t>
            </a:r>
            <a:r>
              <a:rPr lang="ru-RU" dirty="0" err="1"/>
              <a:t>қозғалыс</a:t>
            </a:r>
            <a:r>
              <a:rPr lang="ru-RU" dirty="0"/>
              <a:t> </a:t>
            </a:r>
            <a:r>
              <a:rPr lang="ru-RU" dirty="0" err="1"/>
              <a:t>дәрежесінен</a:t>
            </a:r>
            <a:r>
              <a:rPr lang="ru-RU" dirty="0"/>
              <a:t> </a:t>
            </a:r>
            <a:r>
              <a:rPr lang="ru-RU" dirty="0" err="1"/>
              <a:t>әдеттегі</a:t>
            </a:r>
            <a:r>
              <a:rPr lang="ru-RU" dirty="0"/>
              <a:t> </a:t>
            </a:r>
            <a:r>
              <a:rPr lang="ru-RU" dirty="0" err="1"/>
              <a:t>партияға</a:t>
            </a:r>
            <a:r>
              <a:rPr lang="ru-RU" dirty="0"/>
              <a:t> </a:t>
            </a:r>
            <a:r>
              <a:rPr lang="ru-RU" dirty="0" err="1"/>
              <a:t>өту</a:t>
            </a:r>
            <a:r>
              <a:rPr lang="ru-RU" dirty="0"/>
              <a:t> «</a:t>
            </a:r>
            <a:r>
              <a:rPr lang="ru-RU" dirty="0" err="1"/>
              <a:t>кезеңін</a:t>
            </a:r>
            <a:r>
              <a:rPr lang="ru-RU" dirty="0"/>
              <a:t>» </a:t>
            </a:r>
            <a:r>
              <a:rPr lang="ru-RU" dirty="0" err="1"/>
              <a:t>бастан</a:t>
            </a:r>
            <a:r>
              <a:rPr lang="ru-RU" dirty="0"/>
              <a:t> </a:t>
            </a:r>
            <a:r>
              <a:rPr lang="ru-RU" dirty="0" err="1"/>
              <a:t>кешірген</a:t>
            </a:r>
            <a:r>
              <a:rPr lang="ru-RU" dirty="0"/>
              <a:t> </a:t>
            </a:r>
            <a:r>
              <a:rPr lang="ru-RU" dirty="0" err="1"/>
              <a:t>өтпелі</a:t>
            </a:r>
            <a:r>
              <a:rPr lang="ru-RU" dirty="0"/>
              <a:t> </a:t>
            </a:r>
            <a:r>
              <a:rPr lang="ru-RU" dirty="0" err="1"/>
              <a:t>саяси</a:t>
            </a:r>
            <a:r>
              <a:rPr lang="ru-RU" dirty="0"/>
              <a:t> </a:t>
            </a:r>
            <a:r>
              <a:rPr lang="ru-RU" dirty="0" err="1"/>
              <a:t>ұйым</a:t>
            </a:r>
            <a:r>
              <a:rPr lang="ru-RU" dirty="0"/>
              <a:t> </a:t>
            </a:r>
            <a:r>
              <a:rPr lang="ru-RU" dirty="0" err="1"/>
              <a:t>болғанына</a:t>
            </a:r>
            <a:r>
              <a:rPr lang="ru-RU" dirty="0"/>
              <a:t> </a:t>
            </a:r>
            <a:r>
              <a:rPr lang="ru-RU" dirty="0" err="1"/>
              <a:t>қарамастан</a:t>
            </a:r>
            <a:r>
              <a:rPr lang="ru-RU" dirty="0"/>
              <a:t>, </a:t>
            </a:r>
            <a:r>
              <a:rPr lang="ru-RU" dirty="0" err="1"/>
              <a:t>қоғамдық-саяси</a:t>
            </a:r>
            <a:r>
              <a:rPr lang="ru-RU" dirty="0"/>
              <a:t> </a:t>
            </a:r>
            <a:r>
              <a:rPr lang="ru-RU" dirty="0" err="1"/>
              <a:t>өмірге</a:t>
            </a:r>
            <a:r>
              <a:rPr lang="ru-RU" dirty="0"/>
              <a:t> </a:t>
            </a:r>
            <a:r>
              <a:rPr lang="ru-RU" dirty="0" err="1"/>
              <a:t>араласа</a:t>
            </a:r>
            <a:r>
              <a:rPr lang="ru-RU" dirty="0"/>
              <a:t> </a:t>
            </a:r>
            <a:r>
              <a:rPr lang="ru-RU" dirty="0" err="1"/>
              <a:t>бастаған</a:t>
            </a:r>
            <a:r>
              <a:rPr lang="ru-RU" dirty="0"/>
              <a:t> </a:t>
            </a:r>
            <a:r>
              <a:rPr lang="ru-RU" dirty="0" err="1"/>
              <a:t>кезден</a:t>
            </a:r>
            <a:r>
              <a:rPr lang="ru-RU" dirty="0"/>
              <a:t> </a:t>
            </a:r>
            <a:r>
              <a:rPr lang="ru-RU" dirty="0" err="1"/>
              <a:t>түбірлі</a:t>
            </a:r>
            <a:r>
              <a:rPr lang="ru-RU" dirty="0"/>
              <a:t> </a:t>
            </a:r>
            <a:r>
              <a:rPr lang="ru-RU" dirty="0" err="1"/>
              <a:t>екі</a:t>
            </a:r>
            <a:r>
              <a:rPr lang="ru-RU" dirty="0"/>
              <a:t> </a:t>
            </a:r>
            <a:r>
              <a:rPr lang="ru-RU" dirty="0" err="1"/>
              <a:t>ұлттық</a:t>
            </a:r>
            <a:r>
              <a:rPr lang="ru-RU" dirty="0"/>
              <a:t> </a:t>
            </a:r>
            <a:r>
              <a:rPr lang="ru-RU" dirty="0" err="1"/>
              <a:t>мақсатты</a:t>
            </a:r>
            <a:r>
              <a:rPr lang="ru-RU" dirty="0"/>
              <a:t> – </a:t>
            </a:r>
            <a:r>
              <a:rPr lang="ru-RU" dirty="0" err="1"/>
              <a:t>қазақ</a:t>
            </a:r>
            <a:r>
              <a:rPr lang="ru-RU" dirty="0"/>
              <a:t> </a:t>
            </a:r>
            <a:r>
              <a:rPr lang="ru-RU" dirty="0" err="1"/>
              <a:t>халқын</a:t>
            </a:r>
            <a:r>
              <a:rPr lang="ru-RU" dirty="0"/>
              <a:t> </a:t>
            </a:r>
            <a:r>
              <a:rPr lang="ru-RU" dirty="0" err="1"/>
              <a:t>отарлық</a:t>
            </a:r>
            <a:r>
              <a:rPr lang="ru-RU" dirty="0"/>
              <a:t> </a:t>
            </a:r>
            <a:r>
              <a:rPr lang="ru-RU" dirty="0" err="1"/>
              <a:t>езгіден</a:t>
            </a:r>
            <a:r>
              <a:rPr lang="ru-RU" dirty="0"/>
              <a:t> </a:t>
            </a:r>
            <a:r>
              <a:rPr lang="ru-RU" dirty="0" err="1"/>
              <a:t>құтқаруды</a:t>
            </a:r>
            <a:r>
              <a:rPr lang="ru-RU" dirty="0"/>
              <a:t> </a:t>
            </a:r>
            <a:r>
              <a:rPr lang="ru-RU" dirty="0" err="1"/>
              <a:t>және</a:t>
            </a:r>
            <a:r>
              <a:rPr lang="ru-RU" dirty="0"/>
              <a:t> </a:t>
            </a:r>
            <a:r>
              <a:rPr lang="ru-RU" dirty="0" err="1"/>
              <a:t>қазақ</a:t>
            </a:r>
            <a:r>
              <a:rPr lang="ru-RU" dirty="0"/>
              <a:t> </a:t>
            </a:r>
            <a:r>
              <a:rPr lang="ru-RU" dirty="0" err="1"/>
              <a:t>қоғамының</a:t>
            </a:r>
            <a:r>
              <a:rPr lang="ru-RU" dirty="0"/>
              <a:t> </a:t>
            </a:r>
            <a:r>
              <a:rPr lang="ru-RU" dirty="0" err="1"/>
              <a:t>өркениетті</a:t>
            </a:r>
            <a:r>
              <a:rPr lang="ru-RU" dirty="0"/>
              <a:t> </a:t>
            </a:r>
            <a:r>
              <a:rPr lang="ru-RU" dirty="0" err="1"/>
              <a:t>елдер</a:t>
            </a:r>
            <a:r>
              <a:rPr lang="ru-RU" dirty="0"/>
              <a:t> </a:t>
            </a:r>
            <a:r>
              <a:rPr lang="ru-RU" dirty="0" err="1"/>
              <a:t>қатарына</a:t>
            </a:r>
            <a:r>
              <a:rPr lang="ru-RU" dirty="0"/>
              <a:t> </a:t>
            </a:r>
            <a:r>
              <a:rPr lang="ru-RU" dirty="0" err="1"/>
              <a:t>жеткізуді</a:t>
            </a:r>
            <a:r>
              <a:rPr lang="ru-RU" dirty="0"/>
              <a:t> </a:t>
            </a:r>
            <a:r>
              <a:rPr lang="ru-RU" dirty="0" err="1"/>
              <a:t>өзіне</a:t>
            </a:r>
            <a:r>
              <a:rPr lang="ru-RU" dirty="0"/>
              <a:t> </a:t>
            </a:r>
            <a:r>
              <a:rPr lang="ru-RU" dirty="0" err="1"/>
              <a:t>басты</a:t>
            </a:r>
            <a:r>
              <a:rPr lang="ru-RU" dirty="0"/>
              <a:t> </a:t>
            </a:r>
            <a:r>
              <a:rPr lang="ru-RU" dirty="0" err="1"/>
              <a:t>нысана</a:t>
            </a:r>
            <a:r>
              <a:rPr lang="ru-RU" dirty="0"/>
              <a:t> </a:t>
            </a:r>
            <a:r>
              <a:rPr lang="ru-RU" dirty="0" err="1"/>
              <a:t>етіп</a:t>
            </a:r>
            <a:r>
              <a:rPr lang="ru-RU" dirty="0"/>
              <a:t> </a:t>
            </a:r>
            <a:r>
              <a:rPr lang="ru-RU" dirty="0" err="1"/>
              <a:t>белгіледі</a:t>
            </a:r>
            <a:r>
              <a:rPr lang="ru-RU" dirty="0" smtClean="0"/>
              <a:t>.</a:t>
            </a:r>
            <a:endParaRPr lang="ru-RU" dirty="0"/>
          </a:p>
        </p:txBody>
      </p:sp>
      <p:sp>
        <p:nvSpPr>
          <p:cNvPr id="3" name="Заголовок 2"/>
          <p:cNvSpPr>
            <a:spLocks noGrp="1"/>
          </p:cNvSpPr>
          <p:nvPr>
            <p:ph type="ctrTitle"/>
          </p:nvPr>
        </p:nvSpPr>
        <p:spPr>
          <a:xfrm>
            <a:off x="457200" y="0"/>
            <a:ext cx="8305800" cy="836712"/>
          </a:xfrm>
        </p:spPr>
        <p:txBody>
          <a:bodyPr/>
          <a:lstStyle/>
          <a:p>
            <a:r>
              <a:rPr lang="kk-KZ" dirty="0" smtClean="0"/>
              <a:t>Қорытынды</a:t>
            </a:r>
            <a:endParaRPr lang="ru-RU" dirty="0"/>
          </a:p>
        </p:txBody>
      </p:sp>
    </p:spTree>
    <p:extLst>
      <p:ext uri="{BB962C8B-B14F-4D97-AF65-F5344CB8AC3E}">
        <p14:creationId xmlns:p14="http://schemas.microsoft.com/office/powerpoint/2010/main" val="39323136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332656"/>
            <a:ext cx="8229600" cy="6264696"/>
          </a:xfrm>
        </p:spPr>
        <p:txBody>
          <a:bodyPr>
            <a:normAutofit fontScale="47500" lnSpcReduction="20000"/>
          </a:bodyPr>
          <a:lstStyle/>
          <a:p>
            <a:pPr marL="0" indent="0">
              <a:buNone/>
            </a:pPr>
            <a:r>
              <a:rPr lang="ru-RU" dirty="0"/>
              <a:t> </a:t>
            </a:r>
            <a:r>
              <a:rPr lang="ru-RU" dirty="0" smtClean="0"/>
              <a:t> </a:t>
            </a:r>
            <a:r>
              <a:rPr lang="ru-RU" sz="3800" dirty="0" smtClean="0"/>
              <a:t>Осы </a:t>
            </a:r>
            <a:r>
              <a:rPr lang="ru-RU" sz="3800" dirty="0" err="1"/>
              <a:t>негізгі</a:t>
            </a:r>
            <a:r>
              <a:rPr lang="ru-RU" sz="3800" dirty="0"/>
              <a:t> </a:t>
            </a:r>
            <a:r>
              <a:rPr lang="ru-RU" sz="3800" dirty="0" err="1"/>
              <a:t>мақсаттарды</a:t>
            </a:r>
            <a:r>
              <a:rPr lang="ru-RU" sz="3800" dirty="0"/>
              <a:t> </a:t>
            </a:r>
            <a:r>
              <a:rPr lang="ru-RU" sz="3800" dirty="0" err="1"/>
              <a:t>және</a:t>
            </a:r>
            <a:r>
              <a:rPr lang="ru-RU" sz="3800" dirty="0"/>
              <a:t> </a:t>
            </a:r>
            <a:r>
              <a:rPr lang="ru-RU" sz="3800" dirty="0" err="1"/>
              <a:t>олардан</a:t>
            </a:r>
            <a:r>
              <a:rPr lang="ru-RU" sz="3800" dirty="0"/>
              <a:t> </a:t>
            </a:r>
            <a:r>
              <a:rPr lang="ru-RU" sz="3800" dirty="0" err="1"/>
              <a:t>туындайтын</a:t>
            </a:r>
            <a:r>
              <a:rPr lang="ru-RU" sz="3800" dirty="0"/>
              <a:t> </a:t>
            </a:r>
            <a:r>
              <a:rPr lang="ru-RU" sz="3800" dirty="0" err="1"/>
              <a:t>басқа</a:t>
            </a:r>
            <a:r>
              <a:rPr lang="ru-RU" sz="3800" dirty="0"/>
              <a:t> да </a:t>
            </a:r>
            <a:r>
              <a:rPr lang="ru-RU" sz="3800" dirty="0" err="1"/>
              <a:t>әлеуметтік-саяси</a:t>
            </a:r>
            <a:r>
              <a:rPr lang="ru-RU" sz="3800" dirty="0"/>
              <a:t> </a:t>
            </a:r>
            <a:r>
              <a:rPr lang="ru-RU" sz="3800" dirty="0" err="1"/>
              <a:t>міндеттерді</a:t>
            </a:r>
            <a:r>
              <a:rPr lang="ru-RU" sz="3800" dirty="0"/>
              <a:t> </a:t>
            </a:r>
            <a:r>
              <a:rPr lang="ru-RU" sz="3800" dirty="0" err="1"/>
              <a:t>шешуді</a:t>
            </a:r>
            <a:r>
              <a:rPr lang="ru-RU" sz="3800" dirty="0"/>
              <a:t> </a:t>
            </a:r>
            <a:r>
              <a:rPr lang="ru-RU" sz="3800" dirty="0" err="1"/>
              <a:t>Алаш</a:t>
            </a:r>
            <a:r>
              <a:rPr lang="ru-RU" sz="3800" dirty="0"/>
              <a:t> </a:t>
            </a:r>
            <a:r>
              <a:rPr lang="ru-RU" sz="3800" dirty="0" err="1"/>
              <a:t>басшылығы</a:t>
            </a:r>
            <a:r>
              <a:rPr lang="ru-RU" sz="3800" dirty="0"/>
              <a:t> </a:t>
            </a:r>
            <a:r>
              <a:rPr lang="ru-RU" sz="3800" dirty="0" err="1"/>
              <a:t>эволюциялық</a:t>
            </a:r>
            <a:r>
              <a:rPr lang="ru-RU" sz="3800" dirty="0"/>
              <a:t> реформа </a:t>
            </a:r>
            <a:r>
              <a:rPr lang="ru-RU" sz="3800" dirty="0" err="1"/>
              <a:t>жолымен</a:t>
            </a:r>
            <a:r>
              <a:rPr lang="ru-RU" sz="3800" dirty="0"/>
              <a:t> </a:t>
            </a:r>
            <a:r>
              <a:rPr lang="ru-RU" sz="3800" dirty="0" err="1"/>
              <a:t>жүзеге</a:t>
            </a:r>
            <a:r>
              <a:rPr lang="ru-RU" sz="3800" dirty="0"/>
              <a:t> </a:t>
            </a:r>
            <a:r>
              <a:rPr lang="ru-RU" sz="3800" dirty="0" err="1"/>
              <a:t>асыруды</a:t>
            </a:r>
            <a:r>
              <a:rPr lang="ru-RU" sz="3800" dirty="0"/>
              <a:t> </a:t>
            </a:r>
            <a:r>
              <a:rPr lang="ru-RU" sz="3800" dirty="0" err="1"/>
              <a:t>көздеді</a:t>
            </a:r>
            <a:r>
              <a:rPr lang="ru-RU" sz="3800" dirty="0"/>
              <a:t>.</a:t>
            </a:r>
          </a:p>
          <a:p>
            <a:endParaRPr lang="ru-RU" sz="3800" dirty="0"/>
          </a:p>
          <a:p>
            <a:r>
              <a:rPr lang="ru-RU" sz="3800" dirty="0" err="1"/>
              <a:t>Өздерінің</a:t>
            </a:r>
            <a:r>
              <a:rPr lang="ru-RU" sz="3800" dirty="0"/>
              <a:t> </a:t>
            </a:r>
            <a:r>
              <a:rPr lang="ru-RU" sz="3800" dirty="0" err="1"/>
              <a:t>алдына</a:t>
            </a:r>
            <a:r>
              <a:rPr lang="ru-RU" sz="3800" dirty="0"/>
              <a:t> ел </a:t>
            </a:r>
            <a:r>
              <a:rPr lang="ru-RU" sz="3800" dirty="0" err="1"/>
              <a:t>тағдырына</a:t>
            </a:r>
            <a:r>
              <a:rPr lang="ru-RU" sz="3800" dirty="0"/>
              <a:t> </a:t>
            </a:r>
            <a:r>
              <a:rPr lang="ru-RU" sz="3800" dirty="0" err="1"/>
              <a:t>байланысты</a:t>
            </a:r>
            <a:r>
              <a:rPr lang="ru-RU" sz="3800" dirty="0"/>
              <a:t>, </a:t>
            </a:r>
            <a:r>
              <a:rPr lang="ru-RU" sz="3800" dirty="0" err="1"/>
              <a:t>елдегі</a:t>
            </a:r>
            <a:r>
              <a:rPr lang="ru-RU" sz="3800" dirty="0"/>
              <a:t> </a:t>
            </a:r>
            <a:r>
              <a:rPr lang="ru-RU" sz="3800" dirty="0" err="1"/>
              <a:t>билік</a:t>
            </a:r>
            <a:r>
              <a:rPr lang="ru-RU" sz="3800" dirty="0"/>
              <a:t> </a:t>
            </a:r>
            <a:r>
              <a:rPr lang="ru-RU" sz="3800" dirty="0" err="1"/>
              <a:t>жүйесіне</a:t>
            </a:r>
            <a:r>
              <a:rPr lang="ru-RU" sz="3800" dirty="0"/>
              <a:t> </a:t>
            </a:r>
            <a:r>
              <a:rPr lang="ru-RU" sz="3800" dirty="0" err="1"/>
              <a:t>байланысты</a:t>
            </a:r>
            <a:r>
              <a:rPr lang="ru-RU" sz="3800" dirty="0"/>
              <a:t> </a:t>
            </a:r>
            <a:r>
              <a:rPr lang="ru-RU" sz="3800" dirty="0" err="1"/>
              <a:t>мақсат</a:t>
            </a:r>
            <a:r>
              <a:rPr lang="ru-RU" sz="3800" dirty="0"/>
              <a:t> </a:t>
            </a:r>
            <a:r>
              <a:rPr lang="ru-RU" sz="3800" dirty="0" err="1"/>
              <a:t>қойды</a:t>
            </a:r>
            <a:r>
              <a:rPr lang="ru-RU" sz="3800" dirty="0"/>
              <a:t>, </a:t>
            </a:r>
            <a:r>
              <a:rPr lang="ru-RU" sz="3800" dirty="0" err="1"/>
              <a:t>елдікке</a:t>
            </a:r>
            <a:r>
              <a:rPr lang="ru-RU" sz="3800" dirty="0"/>
              <a:t> </a:t>
            </a:r>
            <a:r>
              <a:rPr lang="ru-RU" sz="3800" dirty="0" err="1"/>
              <a:t>ұмтылды</a:t>
            </a:r>
            <a:r>
              <a:rPr lang="ru-RU" sz="3800" dirty="0"/>
              <a:t>. </a:t>
            </a:r>
            <a:r>
              <a:rPr lang="ru-RU" sz="3800" dirty="0" err="1"/>
              <a:t>Бірақ</a:t>
            </a:r>
            <a:r>
              <a:rPr lang="ru-RU" sz="3800" dirty="0"/>
              <a:t>, </a:t>
            </a:r>
            <a:r>
              <a:rPr lang="ru-RU" sz="3800" dirty="0" err="1"/>
              <a:t>бұл</a:t>
            </a:r>
            <a:r>
              <a:rPr lang="ru-RU" sz="3800" dirty="0"/>
              <a:t> </a:t>
            </a:r>
            <a:r>
              <a:rPr lang="ru-RU" sz="3800" dirty="0" err="1"/>
              <a:t>мақсаттарына</a:t>
            </a:r>
            <a:r>
              <a:rPr lang="ru-RU" sz="3800" dirty="0"/>
              <a:t> жете </a:t>
            </a:r>
            <a:r>
              <a:rPr lang="ru-RU" sz="3800" dirty="0" err="1"/>
              <a:t>алмай</a:t>
            </a:r>
            <a:r>
              <a:rPr lang="ru-RU" sz="3800" dirty="0"/>
              <a:t>, </a:t>
            </a:r>
            <a:r>
              <a:rPr lang="ru-RU" sz="3800" dirty="0" err="1"/>
              <a:t>алаш</a:t>
            </a:r>
            <a:r>
              <a:rPr lang="ru-RU" sz="3800" dirty="0"/>
              <a:t> </a:t>
            </a:r>
            <a:r>
              <a:rPr lang="ru-RU" sz="3800" dirty="0" err="1"/>
              <a:t>зиялылары</a:t>
            </a:r>
            <a:r>
              <a:rPr lang="ru-RU" sz="3800" dirty="0"/>
              <a:t>, </a:t>
            </a:r>
            <a:r>
              <a:rPr lang="ru-RU" sz="3800" dirty="0" err="1"/>
              <a:t>интелегенциялары</a:t>
            </a:r>
            <a:r>
              <a:rPr lang="ru-RU" sz="3800" dirty="0"/>
              <a:t> </a:t>
            </a:r>
            <a:r>
              <a:rPr lang="ru-RU" sz="3800" dirty="0" err="1"/>
              <a:t>сол</a:t>
            </a:r>
            <a:r>
              <a:rPr lang="ru-RU" sz="3800" dirty="0"/>
              <a:t> </a:t>
            </a:r>
            <a:r>
              <a:rPr lang="ru-RU" sz="3800" dirty="0" err="1"/>
              <a:t>жолда</a:t>
            </a:r>
            <a:r>
              <a:rPr lang="ru-RU" sz="3800" dirty="0"/>
              <a:t> </a:t>
            </a:r>
            <a:r>
              <a:rPr lang="ru-RU" sz="3800" dirty="0" err="1"/>
              <a:t>құрбан</a:t>
            </a:r>
            <a:r>
              <a:rPr lang="ru-RU" sz="3800" dirty="0"/>
              <a:t> </a:t>
            </a:r>
            <a:r>
              <a:rPr lang="ru-RU" sz="3800" dirty="0" err="1"/>
              <a:t>болды</a:t>
            </a:r>
            <a:r>
              <a:rPr lang="ru-RU" sz="3800" dirty="0"/>
              <a:t>. </a:t>
            </a:r>
            <a:r>
              <a:rPr lang="ru-RU" sz="3800" dirty="0" err="1"/>
              <a:t>Алаш</a:t>
            </a:r>
            <a:r>
              <a:rPr lang="ru-RU" sz="3800" dirty="0"/>
              <a:t> </a:t>
            </a:r>
            <a:r>
              <a:rPr lang="ru-RU" sz="3800" dirty="0" err="1"/>
              <a:t>партиясының</a:t>
            </a:r>
            <a:r>
              <a:rPr lang="ru-RU" sz="3800" dirty="0"/>
              <a:t> </a:t>
            </a:r>
            <a:r>
              <a:rPr lang="ru-RU" sz="3800" dirty="0" err="1"/>
              <a:t>әр</a:t>
            </a:r>
            <a:r>
              <a:rPr lang="ru-RU" sz="3800" dirty="0"/>
              <a:t> </a:t>
            </a:r>
            <a:r>
              <a:rPr lang="ru-RU" sz="3800" dirty="0" err="1"/>
              <a:t>мүшесі</a:t>
            </a:r>
            <a:r>
              <a:rPr lang="ru-RU" sz="3800" dirty="0"/>
              <a:t> </a:t>
            </a:r>
            <a:r>
              <a:rPr lang="ru-RU" sz="3800" dirty="0" err="1"/>
              <a:t>қудаланып</a:t>
            </a:r>
            <a:r>
              <a:rPr lang="ru-RU" sz="3800" dirty="0"/>
              <a:t>, </a:t>
            </a:r>
            <a:r>
              <a:rPr lang="ru-RU" sz="3800" dirty="0" err="1"/>
              <a:t>атылды</a:t>
            </a:r>
            <a:r>
              <a:rPr lang="ru-RU" sz="3800" dirty="0"/>
              <a:t>. Тек </a:t>
            </a:r>
            <a:r>
              <a:rPr lang="ru-RU" sz="3800" dirty="0" err="1"/>
              <a:t>саусақпен</a:t>
            </a:r>
            <a:r>
              <a:rPr lang="ru-RU" sz="3800" dirty="0"/>
              <a:t> </a:t>
            </a:r>
            <a:r>
              <a:rPr lang="ru-RU" sz="3800" dirty="0" err="1"/>
              <a:t>санарлық</a:t>
            </a:r>
            <a:r>
              <a:rPr lang="ru-RU" sz="3800" dirty="0"/>
              <a:t> </a:t>
            </a:r>
            <a:r>
              <a:rPr lang="ru-RU" sz="3800" dirty="0" err="1"/>
              <a:t>бөлігі</a:t>
            </a:r>
            <a:r>
              <a:rPr lang="ru-RU" sz="3800" dirty="0"/>
              <a:t> </a:t>
            </a:r>
            <a:r>
              <a:rPr lang="ru-RU" sz="3800" dirty="0" err="1"/>
              <a:t>ғана</a:t>
            </a:r>
            <a:r>
              <a:rPr lang="ru-RU" sz="3800" dirty="0"/>
              <a:t> </a:t>
            </a:r>
            <a:r>
              <a:rPr lang="ru-RU" sz="3800" dirty="0" err="1"/>
              <a:t>қашып</a:t>
            </a:r>
            <a:r>
              <a:rPr lang="ru-RU" sz="3800" dirty="0"/>
              <a:t> </a:t>
            </a:r>
            <a:r>
              <a:rPr lang="ru-RU" sz="3800" dirty="0" err="1"/>
              <a:t>құтылды</a:t>
            </a:r>
            <a:r>
              <a:rPr lang="ru-RU" sz="3800" dirty="0"/>
              <a:t>.</a:t>
            </a:r>
          </a:p>
          <a:p>
            <a:endParaRPr lang="ru-RU" sz="3800" dirty="0"/>
          </a:p>
          <a:p>
            <a:r>
              <a:rPr lang="ru-RU" sz="3800" dirty="0" err="1"/>
              <a:t>Әйтсе</a:t>
            </a:r>
            <a:r>
              <a:rPr lang="ru-RU" sz="3800" dirty="0"/>
              <a:t> де, «</a:t>
            </a:r>
            <a:r>
              <a:rPr lang="ru-RU" sz="3800" dirty="0" err="1"/>
              <a:t>Алаш</a:t>
            </a:r>
            <a:r>
              <a:rPr lang="ru-RU" sz="3800" dirty="0"/>
              <a:t>» </a:t>
            </a:r>
            <a:r>
              <a:rPr lang="ru-RU" sz="3800" dirty="0" err="1"/>
              <a:t>партиясы</a:t>
            </a:r>
            <a:r>
              <a:rPr lang="ru-RU" sz="3800" dirty="0"/>
              <a:t> </a:t>
            </a:r>
            <a:r>
              <a:rPr lang="ru-RU" sz="3800" dirty="0" err="1"/>
              <a:t>және</a:t>
            </a:r>
            <a:r>
              <a:rPr lang="ru-RU" sz="3800" dirty="0"/>
              <a:t> </a:t>
            </a:r>
            <a:r>
              <a:rPr lang="ru-RU" sz="3800" dirty="0" err="1"/>
              <a:t>оның</a:t>
            </a:r>
            <a:r>
              <a:rPr lang="ru-RU" sz="3800" dirty="0"/>
              <a:t> </a:t>
            </a:r>
            <a:r>
              <a:rPr lang="ru-RU" sz="3800" dirty="0" err="1"/>
              <a:t>айбарлы</a:t>
            </a:r>
            <a:r>
              <a:rPr lang="ru-RU" sz="3800" dirty="0"/>
              <a:t> </a:t>
            </a:r>
            <a:r>
              <a:rPr lang="ru-RU" sz="3800" dirty="0" err="1"/>
              <a:t>қайраткерлері</a:t>
            </a:r>
            <a:r>
              <a:rPr lang="ru-RU" sz="3800" dirty="0"/>
              <a:t> ел </a:t>
            </a:r>
            <a:r>
              <a:rPr lang="ru-RU" sz="3800" dirty="0" err="1"/>
              <a:t>тарихынан</a:t>
            </a:r>
            <a:r>
              <a:rPr lang="ru-RU" sz="3800" dirty="0"/>
              <a:t> </a:t>
            </a:r>
            <a:r>
              <a:rPr lang="ru-RU" sz="3800" dirty="0" err="1"/>
              <a:t>үлкен</a:t>
            </a:r>
            <a:r>
              <a:rPr lang="ru-RU" sz="3800" dirty="0"/>
              <a:t> </a:t>
            </a:r>
            <a:r>
              <a:rPr lang="ru-RU" sz="3800" dirty="0" err="1"/>
              <a:t>орын</a:t>
            </a:r>
            <a:r>
              <a:rPr lang="ru-RU" sz="3800" dirty="0"/>
              <a:t> </a:t>
            </a:r>
            <a:r>
              <a:rPr lang="ru-RU" sz="3800" dirty="0" err="1"/>
              <a:t>алып</a:t>
            </a:r>
            <a:r>
              <a:rPr lang="ru-RU" sz="3800" dirty="0"/>
              <a:t>, </a:t>
            </a:r>
            <a:r>
              <a:rPr lang="ru-RU" sz="3800" dirty="0" err="1"/>
              <a:t>халықтың</a:t>
            </a:r>
            <a:r>
              <a:rPr lang="ru-RU" sz="3800" dirty="0"/>
              <a:t> </a:t>
            </a:r>
            <a:r>
              <a:rPr lang="ru-RU" sz="3800" dirty="0" err="1"/>
              <a:t>жүрегіне</a:t>
            </a:r>
            <a:r>
              <a:rPr lang="ru-RU" sz="3800" dirty="0"/>
              <a:t> </a:t>
            </a:r>
            <a:r>
              <a:rPr lang="ru-RU" sz="3800" dirty="0" err="1"/>
              <a:t>елдікке</a:t>
            </a:r>
            <a:r>
              <a:rPr lang="ru-RU" sz="3800" dirty="0"/>
              <a:t> </a:t>
            </a:r>
            <a:r>
              <a:rPr lang="ru-RU" sz="3800" dirty="0" err="1"/>
              <a:t>деген</a:t>
            </a:r>
            <a:r>
              <a:rPr lang="ru-RU" sz="3800" dirty="0"/>
              <a:t> </a:t>
            </a:r>
            <a:r>
              <a:rPr lang="ru-RU" sz="3800" dirty="0" err="1"/>
              <a:t>сенім</a:t>
            </a:r>
            <a:r>
              <a:rPr lang="ru-RU" sz="3800" dirty="0"/>
              <a:t> мен </a:t>
            </a:r>
            <a:r>
              <a:rPr lang="ru-RU" sz="3800" dirty="0" err="1"/>
              <a:t>үміт</a:t>
            </a:r>
            <a:r>
              <a:rPr lang="ru-RU" sz="3800" dirty="0"/>
              <a:t> </a:t>
            </a:r>
            <a:r>
              <a:rPr lang="ru-RU" sz="3800" dirty="0" err="1"/>
              <a:t>ұялатты</a:t>
            </a:r>
            <a:r>
              <a:rPr lang="ru-RU" sz="3800" dirty="0"/>
              <a:t>.</a:t>
            </a:r>
          </a:p>
          <a:p>
            <a:endParaRPr lang="ru-RU" sz="3800" dirty="0"/>
          </a:p>
          <a:p>
            <a:r>
              <a:rPr lang="ru-RU" sz="3800" dirty="0" err="1"/>
              <a:t>Сол</a:t>
            </a:r>
            <a:r>
              <a:rPr lang="ru-RU" sz="3800" dirty="0"/>
              <a:t> </a:t>
            </a:r>
            <a:r>
              <a:rPr lang="ru-RU" sz="3800" dirty="0" err="1"/>
              <a:t>аумалы-төкпелі</a:t>
            </a:r>
            <a:r>
              <a:rPr lang="ru-RU" sz="3800" dirty="0"/>
              <a:t> </a:t>
            </a:r>
            <a:r>
              <a:rPr lang="ru-RU" sz="3800" dirty="0" err="1"/>
              <a:t>қара</a:t>
            </a:r>
            <a:r>
              <a:rPr lang="ru-RU" sz="3800" dirty="0"/>
              <a:t> </a:t>
            </a:r>
            <a:r>
              <a:rPr lang="ru-RU" sz="3800" dirty="0" err="1"/>
              <a:t>түнек</a:t>
            </a:r>
            <a:r>
              <a:rPr lang="ru-RU" sz="3800" dirty="0"/>
              <a:t> </a:t>
            </a:r>
            <a:r>
              <a:rPr lang="ru-RU" sz="3800" dirty="0" err="1"/>
              <a:t>кезеңде</a:t>
            </a:r>
            <a:r>
              <a:rPr lang="ru-RU" sz="3800" dirty="0"/>
              <a:t> </a:t>
            </a:r>
            <a:r>
              <a:rPr lang="ru-RU" sz="3800" dirty="0" err="1"/>
              <a:t>сәуледей</a:t>
            </a:r>
            <a:r>
              <a:rPr lang="ru-RU" sz="3800" dirty="0"/>
              <a:t> </a:t>
            </a:r>
            <a:r>
              <a:rPr lang="ru-RU" sz="3800" dirty="0" err="1"/>
              <a:t>жарқырап</a:t>
            </a:r>
            <a:r>
              <a:rPr lang="ru-RU" sz="3800" dirty="0"/>
              <a:t> </a:t>
            </a:r>
            <a:r>
              <a:rPr lang="ru-RU" sz="3800" dirty="0" err="1"/>
              <a:t>шыққан</a:t>
            </a:r>
            <a:r>
              <a:rPr lang="ru-RU" sz="3800" dirty="0"/>
              <a:t> </a:t>
            </a:r>
            <a:r>
              <a:rPr lang="ru-RU" sz="3800" dirty="0" err="1"/>
              <a:t>Алаш</a:t>
            </a:r>
            <a:r>
              <a:rPr lang="ru-RU" sz="3800" dirty="0"/>
              <a:t> </a:t>
            </a:r>
            <a:r>
              <a:rPr lang="ru-RU" sz="3800" dirty="0" err="1"/>
              <a:t>партиясының</a:t>
            </a:r>
            <a:r>
              <a:rPr lang="ru-RU" sz="3800" dirty="0"/>
              <a:t> </a:t>
            </a:r>
            <a:r>
              <a:rPr lang="ru-RU" sz="3800" dirty="0" err="1"/>
              <a:t>тағдыры</a:t>
            </a:r>
            <a:r>
              <a:rPr lang="ru-RU" sz="3800" dirty="0"/>
              <a:t> </a:t>
            </a:r>
            <a:r>
              <a:rPr lang="ru-RU" sz="3800" dirty="0" err="1"/>
              <a:t>осылай</a:t>
            </a:r>
            <a:r>
              <a:rPr lang="ru-RU" sz="3800" dirty="0"/>
              <a:t> </a:t>
            </a:r>
            <a:r>
              <a:rPr lang="ru-RU" sz="3800" dirty="0" err="1"/>
              <a:t>аяқталады</a:t>
            </a:r>
            <a:r>
              <a:rPr lang="ru-RU" sz="3800" dirty="0"/>
              <a:t>.</a:t>
            </a:r>
          </a:p>
          <a:p>
            <a:endParaRPr lang="ru-RU" sz="3800" dirty="0"/>
          </a:p>
          <a:p>
            <a:r>
              <a:rPr lang="ru-RU" sz="3800" dirty="0"/>
              <a:t>«</a:t>
            </a:r>
            <a:r>
              <a:rPr lang="ru-RU" sz="3800" dirty="0" err="1"/>
              <a:t>Алаш</a:t>
            </a:r>
            <a:r>
              <a:rPr lang="ru-RU" sz="3800" dirty="0"/>
              <a:t>» </a:t>
            </a:r>
            <a:r>
              <a:rPr lang="ru-RU" sz="3800" dirty="0" err="1"/>
              <a:t>партиясы</a:t>
            </a:r>
            <a:r>
              <a:rPr lang="ru-RU" sz="3800" dirty="0"/>
              <a:t> </a:t>
            </a:r>
            <a:r>
              <a:rPr lang="ru-RU" sz="3800" dirty="0" err="1"/>
              <a:t>қазақ</a:t>
            </a:r>
            <a:r>
              <a:rPr lang="ru-RU" sz="3800" dirty="0"/>
              <a:t> </a:t>
            </a:r>
            <a:r>
              <a:rPr lang="ru-RU" sz="3800" dirty="0" err="1"/>
              <a:t>халқымызда</a:t>
            </a:r>
            <a:r>
              <a:rPr lang="ru-RU" sz="3800" dirty="0"/>
              <a:t> </a:t>
            </a:r>
            <a:r>
              <a:rPr lang="ru-RU" sz="3800" dirty="0" err="1"/>
              <a:t>тұңғыш</a:t>
            </a:r>
            <a:r>
              <a:rPr lang="ru-RU" sz="3800" dirty="0"/>
              <a:t> </a:t>
            </a:r>
            <a:r>
              <a:rPr lang="ru-RU" sz="3800" dirty="0" err="1"/>
              <a:t>ұлттық-демократиялық</a:t>
            </a:r>
            <a:r>
              <a:rPr lang="ru-RU" sz="3800" dirty="0"/>
              <a:t> партия </a:t>
            </a:r>
            <a:r>
              <a:rPr lang="ru-RU" sz="3800" dirty="0" err="1"/>
              <a:t>болып</a:t>
            </a:r>
            <a:r>
              <a:rPr lang="ru-RU" sz="3800" dirty="0"/>
              <a:t> </a:t>
            </a:r>
            <a:r>
              <a:rPr lang="ru-RU" sz="3800" dirty="0" err="1"/>
              <a:t>табылады</a:t>
            </a:r>
            <a:r>
              <a:rPr lang="ru-RU" sz="3800" dirty="0"/>
              <a:t>.  «</a:t>
            </a:r>
            <a:r>
              <a:rPr lang="ru-RU" sz="3800" dirty="0" err="1"/>
              <a:t>Алаш</a:t>
            </a:r>
            <a:r>
              <a:rPr lang="ru-RU" sz="3800" dirty="0"/>
              <a:t>» </a:t>
            </a:r>
            <a:r>
              <a:rPr lang="ru-RU" sz="3800" dirty="0" err="1"/>
              <a:t>партиясының</a:t>
            </a:r>
            <a:r>
              <a:rPr lang="ru-RU" sz="3800" dirty="0"/>
              <a:t> </a:t>
            </a:r>
            <a:r>
              <a:rPr lang="ru-RU" sz="3800" dirty="0" err="1"/>
              <a:t>құрылғанына</a:t>
            </a:r>
            <a:r>
              <a:rPr lang="ru-RU" sz="3800" dirty="0"/>
              <a:t> 2007 </a:t>
            </a:r>
            <a:r>
              <a:rPr lang="ru-RU" sz="3800" dirty="0" err="1"/>
              <a:t>жылы</a:t>
            </a:r>
            <a:r>
              <a:rPr lang="ru-RU" sz="3800" dirty="0"/>
              <a:t> 90 </a:t>
            </a:r>
            <a:r>
              <a:rPr lang="ru-RU" sz="3800" dirty="0" err="1"/>
              <a:t>жыл</a:t>
            </a:r>
            <a:r>
              <a:rPr lang="ru-RU" sz="3800" dirty="0"/>
              <a:t> </a:t>
            </a:r>
            <a:r>
              <a:rPr lang="ru-RU" sz="3800" dirty="0" err="1"/>
              <a:t>толды</a:t>
            </a:r>
            <a:r>
              <a:rPr lang="ru-RU" sz="3800" dirty="0"/>
              <a:t>. </a:t>
            </a:r>
            <a:r>
              <a:rPr lang="ru-RU" sz="3800" dirty="0" err="1"/>
              <a:t>Және</a:t>
            </a:r>
            <a:r>
              <a:rPr lang="ru-RU" sz="3800" dirty="0"/>
              <a:t> де </a:t>
            </a:r>
            <a:r>
              <a:rPr lang="ru-RU" sz="3800" dirty="0" err="1"/>
              <a:t>бүгінгі</a:t>
            </a:r>
            <a:r>
              <a:rPr lang="ru-RU" sz="3800" dirty="0"/>
              <a:t> </a:t>
            </a:r>
            <a:r>
              <a:rPr lang="ru-RU" sz="3800" dirty="0" err="1"/>
              <a:t>таңда</a:t>
            </a:r>
            <a:r>
              <a:rPr lang="ru-RU" sz="3800" dirty="0"/>
              <a:t>  </a:t>
            </a:r>
            <a:r>
              <a:rPr lang="ru-RU" sz="3800" dirty="0" err="1"/>
              <a:t>ғасырлар</a:t>
            </a:r>
            <a:r>
              <a:rPr lang="ru-RU" sz="3800" dirty="0"/>
              <a:t> </a:t>
            </a:r>
            <a:r>
              <a:rPr lang="ru-RU" sz="3800" dirty="0" err="1"/>
              <a:t>бойы</a:t>
            </a:r>
            <a:r>
              <a:rPr lang="ru-RU" sz="3800" dirty="0"/>
              <a:t> </a:t>
            </a:r>
            <a:r>
              <a:rPr lang="ru-RU" sz="3800" dirty="0" err="1"/>
              <a:t>аңсаған</a:t>
            </a:r>
            <a:r>
              <a:rPr lang="ru-RU" sz="3800" dirty="0"/>
              <a:t> </a:t>
            </a:r>
            <a:r>
              <a:rPr lang="ru-RU" sz="3800" dirty="0" err="1"/>
              <a:t>тәуелсіздікке</a:t>
            </a:r>
            <a:r>
              <a:rPr lang="ru-RU" sz="3800" dirty="0"/>
              <a:t> </a:t>
            </a:r>
            <a:r>
              <a:rPr lang="ru-RU" sz="3800" dirty="0" err="1"/>
              <a:t>қол</a:t>
            </a:r>
            <a:r>
              <a:rPr lang="ru-RU" sz="3800" dirty="0"/>
              <a:t> </a:t>
            </a:r>
            <a:r>
              <a:rPr lang="ru-RU" sz="3800" dirty="0" err="1"/>
              <a:t>жеткізген</a:t>
            </a:r>
            <a:r>
              <a:rPr lang="ru-RU" sz="3800" dirty="0"/>
              <a:t> </a:t>
            </a:r>
            <a:r>
              <a:rPr lang="ru-RU" sz="3800" dirty="0" err="1"/>
              <a:t>қазақ</a:t>
            </a:r>
            <a:r>
              <a:rPr lang="ru-RU" sz="3800" dirty="0"/>
              <a:t> </a:t>
            </a:r>
            <a:r>
              <a:rPr lang="ru-RU" sz="3800" dirty="0" err="1"/>
              <a:t>халқы</a:t>
            </a:r>
            <a:r>
              <a:rPr lang="ru-RU" sz="3800" dirty="0"/>
              <a:t> </a:t>
            </a:r>
            <a:r>
              <a:rPr lang="ru-RU" sz="3800" dirty="0" err="1"/>
              <a:t>үлкен</a:t>
            </a:r>
            <a:r>
              <a:rPr lang="ru-RU" sz="3800" dirty="0"/>
              <a:t> </a:t>
            </a:r>
            <a:r>
              <a:rPr lang="ru-RU" sz="3800" dirty="0" err="1"/>
              <a:t>тарихи</a:t>
            </a:r>
            <a:r>
              <a:rPr lang="ru-RU" sz="3800" dirty="0"/>
              <a:t> </a:t>
            </a:r>
            <a:r>
              <a:rPr lang="ru-RU" sz="3800" dirty="0" err="1"/>
              <a:t>сынның</a:t>
            </a:r>
            <a:r>
              <a:rPr lang="ru-RU" sz="3800" dirty="0"/>
              <a:t> </a:t>
            </a:r>
            <a:r>
              <a:rPr lang="ru-RU" sz="3800" dirty="0" err="1"/>
              <a:t>алдында</a:t>
            </a:r>
            <a:r>
              <a:rPr lang="ru-RU" sz="3800" dirty="0"/>
              <a:t> </a:t>
            </a:r>
            <a:r>
              <a:rPr lang="ru-RU" sz="3800" dirty="0" err="1"/>
              <a:t>тұр</a:t>
            </a:r>
            <a:r>
              <a:rPr lang="ru-RU" sz="3800" dirty="0"/>
              <a:t>. </a:t>
            </a:r>
            <a:r>
              <a:rPr lang="ru-RU" sz="3800" dirty="0" err="1"/>
              <a:t>Ол</a:t>
            </a:r>
            <a:r>
              <a:rPr lang="ru-RU" sz="3800" dirty="0"/>
              <a:t> – </a:t>
            </a:r>
            <a:r>
              <a:rPr lang="ru-RU" sz="3800" dirty="0" err="1"/>
              <a:t>аталарымыз</a:t>
            </a:r>
            <a:r>
              <a:rPr lang="ru-RU" sz="3800" dirty="0"/>
              <a:t> </a:t>
            </a:r>
            <a:r>
              <a:rPr lang="ru-RU" sz="3800" dirty="0" err="1"/>
              <a:t>аңсаған</a:t>
            </a:r>
            <a:r>
              <a:rPr lang="ru-RU" sz="3800" dirty="0"/>
              <a:t> осы </a:t>
            </a:r>
            <a:r>
              <a:rPr lang="ru-RU" sz="3800" dirty="0" err="1"/>
              <a:t>тәуелсіздігімізді</a:t>
            </a:r>
            <a:r>
              <a:rPr lang="ru-RU" sz="3800" dirty="0"/>
              <a:t> </a:t>
            </a:r>
            <a:r>
              <a:rPr lang="ru-RU" sz="3800" dirty="0" err="1"/>
              <a:t>баянды</a:t>
            </a:r>
            <a:r>
              <a:rPr lang="ru-RU" sz="3800" dirty="0"/>
              <a:t> </a:t>
            </a:r>
            <a:r>
              <a:rPr lang="ru-RU" sz="3800" dirty="0" err="1"/>
              <a:t>ету</a:t>
            </a:r>
            <a:r>
              <a:rPr lang="ru-RU" sz="3800" dirty="0"/>
              <a:t>, </a:t>
            </a:r>
            <a:r>
              <a:rPr lang="ru-RU" sz="3800" dirty="0" err="1"/>
              <a:t>мемлекеттігімізді</a:t>
            </a:r>
            <a:r>
              <a:rPr lang="ru-RU" sz="3800" dirty="0"/>
              <a:t> </a:t>
            </a:r>
            <a:r>
              <a:rPr lang="ru-RU" sz="3800" dirty="0" err="1"/>
              <a:t>әлемнің</a:t>
            </a:r>
            <a:r>
              <a:rPr lang="ru-RU" sz="3800" dirty="0"/>
              <a:t> </a:t>
            </a:r>
            <a:r>
              <a:rPr lang="ru-RU" sz="3800" dirty="0" err="1"/>
              <a:t>дамыған</a:t>
            </a:r>
            <a:r>
              <a:rPr lang="ru-RU" sz="3800" dirty="0"/>
              <a:t> </a:t>
            </a:r>
            <a:r>
              <a:rPr lang="ru-RU" sz="3800" dirty="0" err="1"/>
              <a:t>елдерімен</a:t>
            </a:r>
            <a:r>
              <a:rPr lang="ru-RU" sz="3800" dirty="0"/>
              <a:t> </a:t>
            </a:r>
            <a:r>
              <a:rPr lang="ru-RU" sz="3800" dirty="0" err="1"/>
              <a:t>теңестіру</a:t>
            </a:r>
            <a:r>
              <a:rPr lang="ru-RU" sz="3800" dirty="0"/>
              <a:t>, </a:t>
            </a:r>
            <a:r>
              <a:rPr lang="ru-RU" sz="3800" dirty="0" err="1"/>
              <a:t>қырғын-сүргінді</a:t>
            </a:r>
            <a:r>
              <a:rPr lang="ru-RU" sz="3800" dirty="0"/>
              <a:t>, </a:t>
            </a:r>
            <a:r>
              <a:rPr lang="ru-RU" sz="3800" dirty="0" err="1"/>
              <a:t>қорлық-зомбылықты</a:t>
            </a:r>
            <a:r>
              <a:rPr lang="ru-RU" sz="3800" dirty="0"/>
              <a:t> </a:t>
            </a:r>
            <a:r>
              <a:rPr lang="ru-RU" sz="3800" dirty="0" err="1"/>
              <a:t>басынан</a:t>
            </a:r>
            <a:r>
              <a:rPr lang="ru-RU" sz="3800" dirty="0"/>
              <a:t> аз </a:t>
            </a:r>
            <a:r>
              <a:rPr lang="ru-RU" sz="3800" dirty="0" err="1"/>
              <a:t>кешпеген</a:t>
            </a:r>
            <a:r>
              <a:rPr lang="ru-RU" sz="3800" dirty="0"/>
              <a:t> </a:t>
            </a:r>
            <a:r>
              <a:rPr lang="ru-RU" sz="3800" dirty="0" err="1"/>
              <a:t>халықты</a:t>
            </a:r>
            <a:r>
              <a:rPr lang="ru-RU" sz="3800" dirty="0"/>
              <a:t> </a:t>
            </a:r>
            <a:r>
              <a:rPr lang="ru-RU" sz="3800" dirty="0" err="1"/>
              <a:t>бақытты</a:t>
            </a:r>
            <a:r>
              <a:rPr lang="ru-RU" sz="3800" dirty="0"/>
              <a:t> </a:t>
            </a:r>
            <a:r>
              <a:rPr lang="ru-RU" sz="3800" dirty="0" err="1"/>
              <a:t>ету</a:t>
            </a:r>
            <a:r>
              <a:rPr lang="ru-RU" sz="3800" dirty="0"/>
              <a:t>, </a:t>
            </a:r>
            <a:r>
              <a:rPr lang="ru-RU" sz="3800" dirty="0" err="1"/>
              <a:t>бүгінгі</a:t>
            </a:r>
            <a:r>
              <a:rPr lang="ru-RU" sz="3800" dirty="0"/>
              <a:t> </a:t>
            </a:r>
            <a:r>
              <a:rPr lang="ru-RU" sz="3800" dirty="0" err="1"/>
              <a:t>елде</a:t>
            </a:r>
            <a:r>
              <a:rPr lang="ru-RU" sz="3800" dirty="0"/>
              <a:t> </a:t>
            </a:r>
            <a:r>
              <a:rPr lang="ru-RU" sz="3800" dirty="0" err="1"/>
              <a:t>жүріп</a:t>
            </a:r>
            <a:r>
              <a:rPr lang="ru-RU" sz="3800" dirty="0"/>
              <a:t> </a:t>
            </a:r>
            <a:r>
              <a:rPr lang="ru-RU" sz="3800" dirty="0" err="1"/>
              <a:t>жатқан</a:t>
            </a:r>
            <a:r>
              <a:rPr lang="ru-RU" sz="3800" dirty="0"/>
              <a:t> </a:t>
            </a:r>
            <a:r>
              <a:rPr lang="ru-RU" sz="3800" dirty="0" err="1"/>
              <a:t>реформалардың</a:t>
            </a:r>
            <a:r>
              <a:rPr lang="ru-RU" sz="3800" dirty="0"/>
              <a:t> </a:t>
            </a:r>
            <a:r>
              <a:rPr lang="ru-RU" sz="3800" dirty="0" err="1"/>
              <a:t>нәтижесін</a:t>
            </a:r>
            <a:r>
              <a:rPr lang="ru-RU" sz="3800" dirty="0"/>
              <a:t>, </a:t>
            </a:r>
            <a:r>
              <a:rPr lang="ru-RU" sz="3800" dirty="0" err="1"/>
              <a:t>рахатын</a:t>
            </a:r>
            <a:r>
              <a:rPr lang="ru-RU" sz="3800" dirty="0"/>
              <a:t> </a:t>
            </a:r>
            <a:r>
              <a:rPr lang="ru-RU" sz="3800" dirty="0" err="1"/>
              <a:t>сезіндіру</a:t>
            </a:r>
            <a:r>
              <a:rPr lang="ru-RU" sz="3800" dirty="0"/>
              <a:t>.</a:t>
            </a:r>
          </a:p>
        </p:txBody>
      </p:sp>
    </p:spTree>
    <p:extLst>
      <p:ext uri="{BB962C8B-B14F-4D97-AF65-F5344CB8AC3E}">
        <p14:creationId xmlns:p14="http://schemas.microsoft.com/office/powerpoint/2010/main" val="37253206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27584" y="1196752"/>
            <a:ext cx="7632848" cy="4824535"/>
          </a:xfrm>
          <a:prstGeom prst="rect">
            <a:avLst/>
          </a:prstGeom>
          <a:ln>
            <a:noFill/>
          </a:ln>
          <a:effectLst>
            <a:softEdge rad="112500"/>
          </a:effectLst>
        </p:spPr>
      </p:pic>
    </p:spTree>
    <p:extLst>
      <p:ext uri="{BB962C8B-B14F-4D97-AF65-F5344CB8AC3E}">
        <p14:creationId xmlns:p14="http://schemas.microsoft.com/office/powerpoint/2010/main" val="1125614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620688"/>
            <a:ext cx="8229600" cy="5400600"/>
          </a:xfrm>
        </p:spPr>
        <p:txBody>
          <a:bodyPr>
            <a:noAutofit/>
          </a:bodyPr>
          <a:lstStyle/>
          <a:p>
            <a:r>
              <a:rPr lang="ru-RU" sz="2000" dirty="0" err="1"/>
              <a:t>Алаш</a:t>
            </a:r>
            <a:r>
              <a:rPr lang="ru-RU" sz="2000" dirty="0"/>
              <a:t> </a:t>
            </a:r>
            <a:r>
              <a:rPr lang="ru-RU" sz="2000" dirty="0" err="1"/>
              <a:t>партиясы</a:t>
            </a:r>
            <a:r>
              <a:rPr lang="ru-RU" sz="2000" dirty="0"/>
              <a:t> 1917 </a:t>
            </a:r>
            <a:r>
              <a:rPr lang="ru-RU" sz="2000" dirty="0" err="1"/>
              <a:t>жылы</a:t>
            </a:r>
            <a:r>
              <a:rPr lang="ru-RU" sz="2000" dirty="0"/>
              <a:t> 21-26 </a:t>
            </a:r>
            <a:r>
              <a:rPr lang="ru-RU" sz="2000" dirty="0" err="1"/>
              <a:t>шілдеде</a:t>
            </a:r>
            <a:r>
              <a:rPr lang="ru-RU" sz="2000" dirty="0"/>
              <a:t> </a:t>
            </a:r>
            <a:r>
              <a:rPr lang="ru-RU" sz="2000" dirty="0" err="1"/>
              <a:t>Орынбор</a:t>
            </a:r>
            <a:r>
              <a:rPr lang="ru-RU" sz="2000" dirty="0"/>
              <a:t> </a:t>
            </a:r>
            <a:r>
              <a:rPr lang="ru-RU" sz="2000" dirty="0" err="1"/>
              <a:t>қаласында</a:t>
            </a:r>
            <a:r>
              <a:rPr lang="ru-RU" sz="2000" dirty="0"/>
              <a:t> </a:t>
            </a:r>
            <a:r>
              <a:rPr lang="ru-RU" sz="2000" dirty="0" err="1"/>
              <a:t>өткен</a:t>
            </a:r>
            <a:r>
              <a:rPr lang="ru-RU" sz="2000" dirty="0"/>
              <a:t> </a:t>
            </a:r>
            <a:r>
              <a:rPr lang="ru-RU" sz="2000" dirty="0" err="1"/>
              <a:t>Бірінші</a:t>
            </a:r>
            <a:r>
              <a:rPr lang="ru-RU" sz="2000" dirty="0"/>
              <a:t> </a:t>
            </a:r>
            <a:r>
              <a:rPr lang="ru-RU" sz="2000" dirty="0" err="1"/>
              <a:t>бүкілодақтық</a:t>
            </a:r>
            <a:r>
              <a:rPr lang="ru-RU" sz="2000" dirty="0"/>
              <a:t> </a:t>
            </a:r>
            <a:r>
              <a:rPr lang="ru-RU" sz="2000" dirty="0" err="1"/>
              <a:t>съездің</a:t>
            </a:r>
            <a:r>
              <a:rPr lang="ru-RU" sz="2000" dirty="0"/>
              <a:t> </a:t>
            </a:r>
            <a:r>
              <a:rPr lang="ru-RU" sz="2000" dirty="0" err="1"/>
              <a:t>шешіміне</a:t>
            </a:r>
            <a:r>
              <a:rPr lang="ru-RU" sz="2000" dirty="0"/>
              <a:t> </a:t>
            </a:r>
            <a:r>
              <a:rPr lang="ru-RU" sz="2000" dirty="0" err="1"/>
              <a:t>байланысты</a:t>
            </a:r>
            <a:r>
              <a:rPr lang="ru-RU" sz="2000" dirty="0"/>
              <a:t> </a:t>
            </a:r>
            <a:r>
              <a:rPr lang="ru-RU" sz="2000" dirty="0" err="1"/>
              <a:t>құрылған</a:t>
            </a:r>
            <a:r>
              <a:rPr lang="ru-RU" sz="2000" dirty="0"/>
              <a:t> </a:t>
            </a:r>
            <a:r>
              <a:rPr lang="ru-RU" sz="2000" dirty="0" err="1"/>
              <a:t>еді</a:t>
            </a:r>
            <a:r>
              <a:rPr lang="ru-RU" sz="2000" dirty="0"/>
              <a:t>. </a:t>
            </a:r>
            <a:r>
              <a:rPr lang="ru-RU" sz="2000" dirty="0" err="1"/>
              <a:t>Бұл</a:t>
            </a:r>
            <a:r>
              <a:rPr lang="ru-RU" sz="2000" dirty="0"/>
              <a:t> </a:t>
            </a:r>
            <a:r>
              <a:rPr lang="ru-RU" sz="2000" dirty="0" err="1"/>
              <a:t>съезге</a:t>
            </a:r>
            <a:r>
              <a:rPr lang="ru-RU" sz="2000" dirty="0"/>
              <a:t> </a:t>
            </a:r>
            <a:r>
              <a:rPr lang="ru-RU" sz="2000" dirty="0" err="1"/>
              <a:t>Ақмола</a:t>
            </a:r>
            <a:r>
              <a:rPr lang="ru-RU" sz="2000" dirty="0"/>
              <a:t>, Семей, </a:t>
            </a:r>
            <a:r>
              <a:rPr lang="ru-RU" sz="2000" dirty="0" err="1"/>
              <a:t>Торғай</a:t>
            </a:r>
            <a:r>
              <a:rPr lang="ru-RU" sz="2000" dirty="0"/>
              <a:t>, Орал, </a:t>
            </a:r>
            <a:r>
              <a:rPr lang="ru-RU" sz="2000" dirty="0" err="1"/>
              <a:t>Жетісу</a:t>
            </a:r>
            <a:r>
              <a:rPr lang="ru-RU" sz="2000" dirty="0"/>
              <a:t>, </a:t>
            </a:r>
            <a:r>
              <a:rPr lang="ru-RU" sz="2000" dirty="0" err="1"/>
              <a:t>Ферғана</a:t>
            </a:r>
            <a:r>
              <a:rPr lang="ru-RU" sz="2000" dirty="0"/>
              <a:t>, </a:t>
            </a:r>
            <a:r>
              <a:rPr lang="ru-RU" sz="2000" dirty="0" err="1"/>
              <a:t>облыстарынан</a:t>
            </a:r>
            <a:r>
              <a:rPr lang="ru-RU" sz="2000" dirty="0"/>
              <a:t> </a:t>
            </a:r>
            <a:r>
              <a:rPr lang="ru-RU" sz="2000" dirty="0" err="1"/>
              <a:t>және</a:t>
            </a:r>
            <a:r>
              <a:rPr lang="ru-RU" sz="2000" dirty="0"/>
              <a:t> </a:t>
            </a:r>
            <a:r>
              <a:rPr lang="ru-RU" sz="2000" dirty="0" err="1"/>
              <a:t>Бөкей</a:t>
            </a:r>
            <a:r>
              <a:rPr lang="ru-RU" sz="2000" dirty="0"/>
              <a:t> </a:t>
            </a:r>
            <a:r>
              <a:rPr lang="ru-RU" sz="2000" dirty="0" err="1"/>
              <a:t>ордасынан</a:t>
            </a:r>
            <a:r>
              <a:rPr lang="ru-RU" sz="2000" dirty="0"/>
              <a:t> </a:t>
            </a:r>
            <a:r>
              <a:rPr lang="ru-RU" sz="2000" dirty="0" err="1"/>
              <a:t>делегаттар</a:t>
            </a:r>
            <a:r>
              <a:rPr lang="ru-RU" sz="2000" dirty="0"/>
              <a:t> </a:t>
            </a:r>
            <a:r>
              <a:rPr lang="ru-RU" sz="2000" dirty="0" err="1"/>
              <a:t>қатысқан</a:t>
            </a:r>
            <a:r>
              <a:rPr lang="ru-RU" sz="2000" dirty="0"/>
              <a:t>. Съезде </a:t>
            </a:r>
            <a:r>
              <a:rPr lang="ru-RU" sz="2000" dirty="0" err="1"/>
              <a:t>қаралған</a:t>
            </a:r>
            <a:r>
              <a:rPr lang="ru-RU" sz="2000" dirty="0"/>
              <a:t> 14 </a:t>
            </a:r>
            <a:r>
              <a:rPr lang="ru-RU" sz="2000" dirty="0" err="1"/>
              <a:t>мәселенің</a:t>
            </a:r>
            <a:r>
              <a:rPr lang="ru-RU" sz="2000" dirty="0"/>
              <a:t> </a:t>
            </a:r>
            <a:r>
              <a:rPr lang="ru-RU" sz="2000" dirty="0" err="1"/>
              <a:t>ішіндегі</a:t>
            </a:r>
            <a:r>
              <a:rPr lang="ru-RU" sz="2000" dirty="0"/>
              <a:t> </a:t>
            </a:r>
            <a:r>
              <a:rPr lang="ru-RU" sz="2000" dirty="0" err="1"/>
              <a:t>ерекше</a:t>
            </a:r>
            <a:r>
              <a:rPr lang="ru-RU" sz="2000" dirty="0"/>
              <a:t> </a:t>
            </a:r>
            <a:r>
              <a:rPr lang="ru-RU" sz="2000" dirty="0" err="1"/>
              <a:t>маңыздысы</a:t>
            </a:r>
            <a:r>
              <a:rPr lang="ru-RU" sz="2000" dirty="0"/>
              <a:t> </a:t>
            </a:r>
            <a:r>
              <a:rPr lang="ru-RU" sz="2000" dirty="0" err="1"/>
              <a:t>қазақ</a:t>
            </a:r>
            <a:r>
              <a:rPr lang="ru-RU" sz="2000" dirty="0"/>
              <a:t> </a:t>
            </a:r>
            <a:r>
              <a:rPr lang="ru-RU" sz="2000" dirty="0" err="1"/>
              <a:t>қоғамының</a:t>
            </a:r>
            <a:r>
              <a:rPr lang="ru-RU" sz="2000" dirty="0"/>
              <a:t> </a:t>
            </a:r>
            <a:r>
              <a:rPr lang="ru-RU" sz="2000" dirty="0" err="1"/>
              <a:t>сол</a:t>
            </a:r>
            <a:r>
              <a:rPr lang="ru-RU" sz="2000" dirty="0"/>
              <a:t> </a:t>
            </a:r>
            <a:r>
              <a:rPr lang="ru-RU" sz="2000" dirty="0" err="1"/>
              <a:t>кездегі</a:t>
            </a:r>
            <a:r>
              <a:rPr lang="ru-RU" sz="2000" dirty="0"/>
              <a:t> </a:t>
            </a:r>
            <a:r>
              <a:rPr lang="ru-RU" sz="2000" dirty="0" err="1"/>
              <a:t>алдында</a:t>
            </a:r>
            <a:r>
              <a:rPr lang="ru-RU" sz="2000" dirty="0"/>
              <a:t> </a:t>
            </a:r>
            <a:r>
              <a:rPr lang="ru-RU" sz="2000" dirty="0" err="1"/>
              <a:t>тұрған</a:t>
            </a:r>
            <a:r>
              <a:rPr lang="ru-RU" sz="2000" dirty="0"/>
              <a:t> </a:t>
            </a:r>
            <a:r>
              <a:rPr lang="ru-RU" sz="2000" dirty="0" err="1"/>
              <a:t>мақсаттарына</a:t>
            </a:r>
            <a:r>
              <a:rPr lang="ru-RU" sz="2000" dirty="0"/>
              <a:t> </a:t>
            </a:r>
            <a:r>
              <a:rPr lang="ru-RU" sz="2000" dirty="0" err="1"/>
              <a:t>сәйкес</a:t>
            </a:r>
            <a:r>
              <a:rPr lang="ru-RU" sz="2000" dirty="0"/>
              <a:t> </a:t>
            </a:r>
            <a:r>
              <a:rPr lang="ru-RU" sz="2000" dirty="0" err="1"/>
              <a:t>қазақтың</a:t>
            </a:r>
            <a:r>
              <a:rPr lang="ru-RU" sz="2000" dirty="0"/>
              <a:t> </a:t>
            </a:r>
            <a:r>
              <a:rPr lang="ru-RU" sz="2000" dirty="0" err="1"/>
              <a:t>дербес</a:t>
            </a:r>
            <a:r>
              <a:rPr lang="ru-RU" sz="2000" dirty="0"/>
              <a:t> </a:t>
            </a:r>
            <a:r>
              <a:rPr lang="ru-RU" sz="2000" dirty="0" err="1"/>
              <a:t>саяси</a:t>
            </a:r>
            <a:r>
              <a:rPr lang="ru-RU" sz="2000" dirty="0"/>
              <a:t> </a:t>
            </a:r>
            <a:r>
              <a:rPr lang="ru-RU" sz="2000" dirty="0" err="1"/>
              <a:t>партиясын</a:t>
            </a:r>
            <a:r>
              <a:rPr lang="ru-RU" sz="2000" dirty="0"/>
              <a:t> </a:t>
            </a:r>
            <a:r>
              <a:rPr lang="ru-RU" sz="2000" dirty="0" err="1"/>
              <a:t>құру</a:t>
            </a:r>
            <a:r>
              <a:rPr lang="ru-RU" sz="2000" dirty="0"/>
              <a:t> </a:t>
            </a:r>
            <a:r>
              <a:rPr lang="ru-RU" sz="2000" dirty="0" err="1"/>
              <a:t>болатын</a:t>
            </a:r>
            <a:r>
              <a:rPr lang="ru-RU" sz="2000" dirty="0"/>
              <a:t>. </a:t>
            </a:r>
            <a:r>
              <a:rPr lang="ru-RU" sz="2000" dirty="0" err="1"/>
              <a:t>Бұл</a:t>
            </a:r>
            <a:r>
              <a:rPr lang="ru-RU" sz="2000" dirty="0"/>
              <a:t> </a:t>
            </a:r>
            <a:r>
              <a:rPr lang="ru-RU" sz="2000" dirty="0" err="1"/>
              <a:t>мәселені</a:t>
            </a:r>
            <a:r>
              <a:rPr lang="ru-RU" sz="2000" dirty="0"/>
              <a:t> </a:t>
            </a:r>
            <a:r>
              <a:rPr lang="ru-RU" sz="2000" dirty="0" err="1"/>
              <a:t>талқылау</a:t>
            </a:r>
            <a:r>
              <a:rPr lang="ru-RU" sz="2000" dirty="0"/>
              <a:t> </a:t>
            </a:r>
            <a:r>
              <a:rPr lang="ru-RU" sz="2000" dirty="0" err="1"/>
              <a:t>барысында</a:t>
            </a:r>
            <a:r>
              <a:rPr lang="ru-RU" sz="2000" dirty="0"/>
              <a:t> съезд </a:t>
            </a:r>
            <a:r>
              <a:rPr lang="ru-RU" sz="2000" dirty="0" err="1"/>
              <a:t>іс</a:t>
            </a:r>
            <a:r>
              <a:rPr lang="ru-RU" sz="2000" dirty="0"/>
              <a:t> </a:t>
            </a:r>
            <a:r>
              <a:rPr lang="ru-RU" sz="2000" dirty="0" err="1"/>
              <a:t>жүзінде</a:t>
            </a:r>
            <a:r>
              <a:rPr lang="ru-RU" sz="2000" dirty="0"/>
              <a:t> </a:t>
            </a:r>
            <a:r>
              <a:rPr lang="ru-RU" sz="2000" dirty="0" err="1"/>
              <a:t>партияны</a:t>
            </a:r>
            <a:r>
              <a:rPr lang="ru-RU" sz="2000" dirty="0"/>
              <a:t> </a:t>
            </a:r>
            <a:r>
              <a:rPr lang="ru-RU" sz="2000" dirty="0" err="1"/>
              <a:t>Ұйымдастыруға</a:t>
            </a:r>
            <a:r>
              <a:rPr lang="ru-RU" sz="2000" dirty="0"/>
              <a:t> </a:t>
            </a:r>
            <a:r>
              <a:rPr lang="ru-RU" sz="2000" dirty="0" err="1"/>
              <a:t>арналған</a:t>
            </a:r>
            <a:r>
              <a:rPr lang="ru-RU" sz="2000" dirty="0"/>
              <a:t> </a:t>
            </a:r>
            <a:r>
              <a:rPr lang="ru-RU" sz="2000" dirty="0" err="1"/>
              <a:t>Құрылтай</a:t>
            </a:r>
            <a:r>
              <a:rPr lang="ru-RU" sz="2000" dirty="0"/>
              <a:t> </a:t>
            </a:r>
            <a:r>
              <a:rPr lang="ru-RU" sz="2000" dirty="0" err="1"/>
              <a:t>Жиналысына</a:t>
            </a:r>
            <a:r>
              <a:rPr lang="ru-RU" sz="2000" dirty="0"/>
              <a:t>   </a:t>
            </a:r>
            <a:r>
              <a:rPr lang="ru-RU" sz="2000" dirty="0" err="1"/>
              <a:t>айналады</a:t>
            </a:r>
            <a:r>
              <a:rPr lang="ru-RU" sz="2000" dirty="0"/>
              <a:t>.</a:t>
            </a:r>
          </a:p>
          <a:p>
            <a:r>
              <a:rPr lang="ru-RU" sz="2000" dirty="0" err="1"/>
              <a:t>Жаңадан</a:t>
            </a:r>
            <a:r>
              <a:rPr lang="ru-RU" sz="2000" dirty="0"/>
              <a:t> </a:t>
            </a:r>
            <a:r>
              <a:rPr lang="ru-RU" sz="2000" dirty="0" err="1"/>
              <a:t>құрылған</a:t>
            </a:r>
            <a:r>
              <a:rPr lang="ru-RU" sz="2000" dirty="0"/>
              <a:t> партия </a:t>
            </a:r>
            <a:r>
              <a:rPr lang="ru-RU" sz="2000" dirty="0" err="1"/>
              <a:t>қазақ</a:t>
            </a:r>
            <a:r>
              <a:rPr lang="ru-RU" sz="2000" dirty="0"/>
              <a:t> </a:t>
            </a:r>
            <a:r>
              <a:rPr lang="ru-RU" sz="2000" dirty="0" err="1"/>
              <a:t>атауының</a:t>
            </a:r>
            <a:r>
              <a:rPr lang="ru-RU" sz="2000" dirty="0"/>
              <a:t> </a:t>
            </a:r>
            <a:r>
              <a:rPr lang="ru-RU" sz="2000" dirty="0" err="1"/>
              <a:t>синонимі</a:t>
            </a:r>
            <a:r>
              <a:rPr lang="ru-RU" sz="2000" dirty="0"/>
              <a:t> "</a:t>
            </a:r>
            <a:r>
              <a:rPr lang="ru-RU" sz="2000" dirty="0" err="1"/>
              <a:t>Алаш</a:t>
            </a:r>
            <a:r>
              <a:rPr lang="ru-RU" sz="2000" dirty="0"/>
              <a:t>" </a:t>
            </a:r>
            <a:r>
              <a:rPr lang="ru-RU" sz="2000" dirty="0" err="1"/>
              <a:t>деген</a:t>
            </a:r>
            <a:r>
              <a:rPr lang="ru-RU" sz="2000" dirty="0"/>
              <a:t> </a:t>
            </a:r>
            <a:r>
              <a:rPr lang="ru-RU" sz="2000" dirty="0" err="1"/>
              <a:t>атқа</a:t>
            </a:r>
            <a:r>
              <a:rPr lang="ru-RU" sz="2000" dirty="0"/>
              <a:t> </a:t>
            </a:r>
            <a:r>
              <a:rPr lang="ru-RU" sz="2000" dirty="0" err="1"/>
              <a:t>ие</a:t>
            </a:r>
            <a:r>
              <a:rPr lang="ru-RU" sz="2000" dirty="0"/>
              <a:t> </a:t>
            </a:r>
            <a:r>
              <a:rPr lang="ru-RU" sz="2000" dirty="0" err="1"/>
              <a:t>болды</a:t>
            </a:r>
            <a:r>
              <a:rPr lang="ru-RU" sz="2000" dirty="0"/>
              <a:t>. </a:t>
            </a:r>
            <a:r>
              <a:rPr lang="ru-RU" sz="2000" dirty="0" err="1"/>
              <a:t>Оның</a:t>
            </a:r>
            <a:r>
              <a:rPr lang="ru-RU" sz="2000" dirty="0"/>
              <a:t> </a:t>
            </a:r>
            <a:r>
              <a:rPr lang="ru-RU" sz="2000" dirty="0" err="1"/>
              <a:t>құрамына</a:t>
            </a:r>
            <a:r>
              <a:rPr lang="ru-RU" sz="2000" dirty="0"/>
              <a:t> </a:t>
            </a:r>
            <a:r>
              <a:rPr lang="ru-RU" sz="2000" dirty="0" err="1"/>
              <a:t>қазақтың</a:t>
            </a:r>
            <a:r>
              <a:rPr lang="ru-RU" sz="2000" dirty="0"/>
              <a:t> </a:t>
            </a:r>
            <a:r>
              <a:rPr lang="ru-RU" sz="2000" dirty="0" err="1"/>
              <a:t>ғылыми</a:t>
            </a:r>
            <a:r>
              <a:rPr lang="ru-RU" sz="2000" dirty="0"/>
              <a:t> </a:t>
            </a:r>
            <a:r>
              <a:rPr lang="ru-RU" sz="2000" dirty="0" err="1"/>
              <a:t>және</a:t>
            </a:r>
            <a:r>
              <a:rPr lang="ru-RU" sz="2000" dirty="0"/>
              <a:t> </a:t>
            </a:r>
            <a:r>
              <a:rPr lang="ru-RU" sz="2000" dirty="0" err="1"/>
              <a:t>шығармашылық</a:t>
            </a:r>
            <a:r>
              <a:rPr lang="ru-RU" sz="2000" dirty="0"/>
              <a:t> </a:t>
            </a:r>
            <a:r>
              <a:rPr lang="ru-RU" sz="2000" dirty="0" err="1"/>
              <a:t>зиялыларының</a:t>
            </a:r>
            <a:r>
              <a:rPr lang="ru-RU" sz="2000" dirty="0"/>
              <a:t> </a:t>
            </a:r>
            <a:r>
              <a:rPr lang="ru-RU" sz="2000" dirty="0" err="1"/>
              <a:t>белгілі</a:t>
            </a:r>
            <a:r>
              <a:rPr lang="ru-RU" sz="2000" dirty="0"/>
              <a:t> </a:t>
            </a:r>
            <a:r>
              <a:rPr lang="ru-RU" sz="2000" dirty="0" err="1"/>
              <a:t>өкілдері</a:t>
            </a:r>
            <a:r>
              <a:rPr lang="ru-RU" sz="2000" dirty="0"/>
              <a:t> - </a:t>
            </a:r>
            <a:r>
              <a:rPr lang="ru-RU" sz="2000" dirty="0" err="1"/>
              <a:t>М.Тынышбаев</a:t>
            </a:r>
            <a:r>
              <a:rPr lang="ru-RU" sz="2000" dirty="0"/>
              <a:t>, </a:t>
            </a:r>
            <a:r>
              <a:rPr lang="ru-RU" sz="2000" dirty="0" err="1"/>
              <a:t>М.Жұмабаев</a:t>
            </a:r>
            <a:r>
              <a:rPr lang="ru-RU" sz="2000" dirty="0"/>
              <a:t>,     </a:t>
            </a:r>
            <a:r>
              <a:rPr lang="ru-RU" sz="2000" dirty="0" err="1"/>
              <a:t>Ш.Құдайбердиев</a:t>
            </a:r>
            <a:r>
              <a:rPr lang="ru-RU" sz="2000" dirty="0"/>
              <a:t>, </a:t>
            </a:r>
            <a:r>
              <a:rPr lang="ru-RU" sz="2000" dirty="0" err="1"/>
              <a:t>Ғ.Қарашев</a:t>
            </a:r>
            <a:r>
              <a:rPr lang="ru-RU" sz="2000" dirty="0"/>
              <a:t>, </a:t>
            </a:r>
            <a:r>
              <a:rPr lang="ru-RU" sz="2000" dirty="0" err="1"/>
              <a:t>С.Торайғыров</a:t>
            </a:r>
            <a:r>
              <a:rPr lang="ru-RU" sz="2000" dirty="0"/>
              <a:t>, </a:t>
            </a:r>
            <a:r>
              <a:rPr lang="ru-RU" sz="2000" dirty="0" err="1"/>
              <a:t>Х.Ғаббасов</a:t>
            </a:r>
            <a:r>
              <a:rPr lang="ru-RU" sz="2000" dirty="0"/>
              <a:t>, </a:t>
            </a:r>
            <a:r>
              <a:rPr lang="ru-RU" sz="2000" dirty="0" err="1"/>
              <a:t>Ә.Ермеков</a:t>
            </a:r>
            <a:r>
              <a:rPr lang="ru-RU" sz="2000" dirty="0"/>
              <a:t>, </a:t>
            </a:r>
            <a:r>
              <a:rPr lang="ru-RU" sz="2000" dirty="0" err="1"/>
              <a:t>Ж.Досмұхамедов</a:t>
            </a:r>
            <a:r>
              <a:rPr lang="ru-RU" sz="2000" dirty="0"/>
              <a:t>, </a:t>
            </a:r>
            <a:r>
              <a:rPr lang="ru-RU" sz="2000" dirty="0" err="1"/>
              <a:t>М.Дулатов</a:t>
            </a:r>
            <a:r>
              <a:rPr lang="ru-RU" sz="2000" dirty="0"/>
              <a:t> </a:t>
            </a:r>
            <a:r>
              <a:rPr lang="ru-RU" sz="2000" dirty="0" err="1"/>
              <a:t>тағы</a:t>
            </a:r>
            <a:r>
              <a:rPr lang="ru-RU" sz="2000" dirty="0"/>
              <a:t>   </a:t>
            </a:r>
            <a:r>
              <a:rPr lang="ru-RU" sz="2000" dirty="0" err="1"/>
              <a:t>басқалар</a:t>
            </a:r>
            <a:r>
              <a:rPr lang="ru-RU" sz="2000" dirty="0"/>
              <a:t>   </a:t>
            </a:r>
            <a:r>
              <a:rPr lang="ru-RU" sz="2000" dirty="0" err="1"/>
              <a:t>кіреді</a:t>
            </a:r>
            <a:endParaRPr lang="ru-RU" sz="2000" dirty="0"/>
          </a:p>
        </p:txBody>
      </p:sp>
      <p:sp>
        <p:nvSpPr>
          <p:cNvPr id="3" name="Заголовок 2"/>
          <p:cNvSpPr>
            <a:spLocks noGrp="1"/>
          </p:cNvSpPr>
          <p:nvPr>
            <p:ph type="title"/>
          </p:nvPr>
        </p:nvSpPr>
        <p:spPr>
          <a:xfrm>
            <a:off x="467544" y="620688"/>
            <a:ext cx="8229600" cy="468288"/>
          </a:xfrm>
        </p:spPr>
        <p:txBody>
          <a:bodyPr>
            <a:normAutofit fontScale="90000"/>
          </a:bodyPr>
          <a:lstStyle/>
          <a:p>
            <a:r>
              <a:rPr lang="en-US" dirty="0" smtClean="0"/>
              <a:t>     </a:t>
            </a:r>
            <a:endParaRPr lang="ru-RU" dirty="0"/>
          </a:p>
        </p:txBody>
      </p:sp>
    </p:spTree>
    <p:extLst>
      <p:ext uri="{BB962C8B-B14F-4D97-AF65-F5344CB8AC3E}">
        <p14:creationId xmlns:p14="http://schemas.microsoft.com/office/powerpoint/2010/main" val="10219550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764704"/>
            <a:ext cx="8229600" cy="5544616"/>
          </a:xfrm>
        </p:spPr>
        <p:txBody>
          <a:bodyPr>
            <a:normAutofit fontScale="62500" lnSpcReduction="20000"/>
          </a:bodyPr>
          <a:lstStyle/>
          <a:p>
            <a:r>
              <a:rPr lang="ru-RU" sz="3200" dirty="0" err="1"/>
              <a:t>Алаш</a:t>
            </a:r>
            <a:r>
              <a:rPr lang="ru-RU" sz="3200" dirty="0"/>
              <a:t> </a:t>
            </a:r>
            <a:r>
              <a:rPr lang="ru-RU" sz="3200" dirty="0" err="1"/>
              <a:t>партиясы</a:t>
            </a:r>
            <a:r>
              <a:rPr lang="ru-RU" sz="3200" dirty="0"/>
              <a:t> </a:t>
            </a:r>
            <a:r>
              <a:rPr lang="ru-RU" sz="3200" dirty="0" err="1"/>
              <a:t>мүшелері</a:t>
            </a:r>
            <a:r>
              <a:rPr lang="ru-RU" sz="3200" dirty="0"/>
              <a:t> </a:t>
            </a:r>
            <a:r>
              <a:rPr lang="ru-RU" sz="3200" dirty="0" err="1"/>
              <a:t>Алаш</a:t>
            </a:r>
            <a:r>
              <a:rPr lang="ru-RU" sz="3200" dirty="0"/>
              <a:t> Орда </a:t>
            </a:r>
            <a:r>
              <a:rPr lang="ru-RU" sz="3200" dirty="0" err="1"/>
              <a:t>үкіметінің</a:t>
            </a:r>
            <a:r>
              <a:rPr lang="ru-RU" sz="3200" dirty="0"/>
              <a:t> </a:t>
            </a:r>
            <a:r>
              <a:rPr lang="ru-RU" sz="3200" dirty="0" err="1"/>
              <a:t>құрамында</a:t>
            </a:r>
            <a:r>
              <a:rPr lang="ru-RU" sz="3200" dirty="0"/>
              <a:t> </a:t>
            </a:r>
            <a:r>
              <a:rPr lang="ru-RU" sz="3200" dirty="0" err="1"/>
              <a:t>барынша</a:t>
            </a:r>
            <a:r>
              <a:rPr lang="ru-RU" sz="3200" dirty="0"/>
              <a:t> </a:t>
            </a:r>
            <a:r>
              <a:rPr lang="ru-RU" sz="3200" dirty="0" err="1"/>
              <a:t>көпшілігі</a:t>
            </a:r>
            <a:r>
              <a:rPr lang="ru-RU" sz="3200" dirty="0"/>
              <a:t> </a:t>
            </a:r>
            <a:r>
              <a:rPr lang="ru-RU" sz="3200" dirty="0" err="1"/>
              <a:t>болған</a:t>
            </a:r>
            <a:r>
              <a:rPr lang="ru-RU" sz="3200" dirty="0" smtClean="0"/>
              <a:t>. </a:t>
            </a:r>
            <a:r>
              <a:rPr lang="ru-RU" sz="3200" dirty="0" err="1"/>
              <a:t>Тарихты</a:t>
            </a:r>
            <a:r>
              <a:rPr lang="ru-RU" sz="3200" dirty="0"/>
              <a:t> </a:t>
            </a:r>
            <a:r>
              <a:rPr lang="ru-RU" sz="3200" dirty="0" err="1"/>
              <a:t>халық</a:t>
            </a:r>
            <a:r>
              <a:rPr lang="ru-RU" sz="3200" dirty="0"/>
              <a:t> </a:t>
            </a:r>
            <a:r>
              <a:rPr lang="ru-RU" sz="3200" dirty="0" err="1"/>
              <a:t>жасағанымен</a:t>
            </a:r>
            <a:r>
              <a:rPr lang="ru-RU" sz="3200" dirty="0"/>
              <a:t>, </a:t>
            </a:r>
            <a:r>
              <a:rPr lang="ru-RU" sz="3200" dirty="0" err="1"/>
              <a:t>қоғамның</a:t>
            </a:r>
            <a:r>
              <a:rPr lang="ru-RU" sz="3200" dirty="0"/>
              <a:t> </a:t>
            </a:r>
            <a:r>
              <a:rPr lang="ru-RU" sz="3200" dirty="0" err="1"/>
              <a:t>тарихи</a:t>
            </a:r>
            <a:r>
              <a:rPr lang="ru-RU" sz="3200" dirty="0"/>
              <a:t> даму </a:t>
            </a:r>
            <a:r>
              <a:rPr lang="ru-RU" sz="3200" dirty="0" err="1"/>
              <a:t>заңдылықтарын</a:t>
            </a:r>
            <a:r>
              <a:rPr lang="ru-RU" sz="3200" dirty="0"/>
              <a:t> </a:t>
            </a:r>
            <a:r>
              <a:rPr lang="ru-RU" sz="3200" dirty="0" err="1"/>
              <a:t>реттеп</a:t>
            </a:r>
            <a:r>
              <a:rPr lang="ru-RU" sz="3200" dirty="0"/>
              <a:t> </a:t>
            </a:r>
            <a:r>
              <a:rPr lang="ru-RU" sz="3200" dirty="0" err="1"/>
              <a:t>отыратын</a:t>
            </a:r>
            <a:r>
              <a:rPr lang="ru-RU" sz="3200" dirty="0"/>
              <a:t> </a:t>
            </a:r>
            <a:r>
              <a:rPr lang="ru-RU" sz="3200" dirty="0" err="1"/>
              <a:t>заңдар</a:t>
            </a:r>
            <a:r>
              <a:rPr lang="ru-RU" sz="3200" dirty="0"/>
              <a:t> мен </a:t>
            </a:r>
            <a:r>
              <a:rPr lang="ru-RU" sz="3200" dirty="0" err="1"/>
              <a:t>құқықтық</a:t>
            </a:r>
            <a:r>
              <a:rPr lang="ru-RU" sz="3200" dirty="0"/>
              <a:t> </a:t>
            </a:r>
            <a:r>
              <a:rPr lang="ru-RU" sz="3200" dirty="0" err="1"/>
              <a:t>құжаттарды</a:t>
            </a:r>
            <a:r>
              <a:rPr lang="ru-RU" sz="3200" dirty="0"/>
              <a:t>, </a:t>
            </a:r>
            <a:r>
              <a:rPr lang="ru-RU" sz="3200" dirty="0" err="1"/>
              <a:t>саяси-құқықтық</a:t>
            </a:r>
            <a:r>
              <a:rPr lang="ru-RU" sz="3200" dirty="0"/>
              <a:t> </a:t>
            </a:r>
            <a:r>
              <a:rPr lang="ru-RU" sz="3200" dirty="0" err="1"/>
              <a:t>доктриналарды</a:t>
            </a:r>
            <a:r>
              <a:rPr lang="ru-RU" sz="3200" dirty="0"/>
              <a:t> </a:t>
            </a:r>
            <a:r>
              <a:rPr lang="ru-RU" sz="3200" dirty="0" err="1"/>
              <a:t>нақты</a:t>
            </a:r>
            <a:r>
              <a:rPr lang="ru-RU" sz="3200" dirty="0"/>
              <a:t> </a:t>
            </a:r>
            <a:r>
              <a:rPr lang="ru-RU" sz="3200" dirty="0" err="1"/>
              <a:t>тұлғалар</a:t>
            </a:r>
            <a:r>
              <a:rPr lang="ru-RU" sz="3200" dirty="0"/>
              <a:t> </a:t>
            </a:r>
            <a:r>
              <a:rPr lang="ru-RU" sz="3200" dirty="0" err="1"/>
              <a:t>жүзеге</a:t>
            </a:r>
            <a:r>
              <a:rPr lang="ru-RU" sz="3200" dirty="0"/>
              <a:t> </a:t>
            </a:r>
            <a:r>
              <a:rPr lang="ru-RU" sz="3200" dirty="0" err="1"/>
              <a:t>асыратыны</a:t>
            </a:r>
            <a:r>
              <a:rPr lang="ru-RU" sz="3200" dirty="0"/>
              <a:t> </a:t>
            </a:r>
            <a:r>
              <a:rPr lang="ru-RU" sz="3200" dirty="0" err="1"/>
              <a:t>белгілі</a:t>
            </a:r>
            <a:r>
              <a:rPr lang="ru-RU" sz="3200" dirty="0"/>
              <a:t>, осы </a:t>
            </a:r>
            <a:r>
              <a:rPr lang="ru-RU" sz="3200" dirty="0" err="1"/>
              <a:t>салада</a:t>
            </a:r>
            <a:r>
              <a:rPr lang="ru-RU" sz="3200" dirty="0"/>
              <a:t> </a:t>
            </a:r>
            <a:r>
              <a:rPr lang="ru-RU" sz="3200" dirty="0" err="1"/>
              <a:t>мемлекеттік</a:t>
            </a:r>
            <a:r>
              <a:rPr lang="ru-RU" sz="3200" dirty="0"/>
              <a:t> </a:t>
            </a:r>
            <a:r>
              <a:rPr lang="ru-RU" sz="3200" dirty="0" err="1"/>
              <a:t>тілдің</a:t>
            </a:r>
            <a:r>
              <a:rPr lang="ru-RU" sz="3200" dirty="0"/>
              <a:t> де </a:t>
            </a:r>
            <a:r>
              <a:rPr lang="ru-RU" sz="3200" dirty="0" err="1"/>
              <a:t>атқарар</a:t>
            </a:r>
            <a:r>
              <a:rPr lang="ru-RU" sz="3200" dirty="0"/>
              <a:t> </a:t>
            </a:r>
            <a:r>
              <a:rPr lang="ru-RU" sz="3200" dirty="0" err="1"/>
              <a:t>қызметі</a:t>
            </a:r>
            <a:r>
              <a:rPr lang="ru-RU" sz="3200" dirty="0"/>
              <a:t> </a:t>
            </a:r>
            <a:r>
              <a:rPr lang="ru-RU" sz="3200" dirty="0" err="1"/>
              <a:t>зор</a:t>
            </a:r>
            <a:r>
              <a:rPr lang="ru-RU" sz="3200" dirty="0"/>
              <a:t>. </a:t>
            </a:r>
            <a:r>
              <a:rPr lang="ru-RU" sz="3200" dirty="0" err="1"/>
              <a:t>Қазақ</a:t>
            </a:r>
            <a:r>
              <a:rPr lang="ru-RU" sz="3200" dirty="0"/>
              <a:t> </a:t>
            </a:r>
            <a:r>
              <a:rPr lang="ru-RU" sz="3200" dirty="0" err="1"/>
              <a:t>жері</a:t>
            </a:r>
            <a:r>
              <a:rPr lang="ru-RU" sz="3200" dirty="0"/>
              <a:t> </a:t>
            </a:r>
            <a:r>
              <a:rPr lang="ru-RU" sz="3200" dirty="0" err="1"/>
              <a:t>екі</a:t>
            </a:r>
            <a:r>
              <a:rPr lang="ru-RU" sz="3200" dirty="0"/>
              <a:t> </a:t>
            </a:r>
            <a:r>
              <a:rPr lang="ru-RU" sz="3200" dirty="0" err="1"/>
              <a:t>ғасырдан</a:t>
            </a:r>
            <a:r>
              <a:rPr lang="ru-RU" sz="3200" dirty="0"/>
              <a:t> </a:t>
            </a:r>
            <a:r>
              <a:rPr lang="ru-RU" sz="3200" dirty="0" err="1"/>
              <a:t>астам</a:t>
            </a:r>
            <a:r>
              <a:rPr lang="ru-RU" sz="3200" dirty="0"/>
              <a:t> </a:t>
            </a:r>
            <a:r>
              <a:rPr lang="ru-RU" sz="3200" dirty="0" err="1"/>
              <a:t>Ресей</a:t>
            </a:r>
            <a:r>
              <a:rPr lang="ru-RU" sz="3200" dirty="0"/>
              <a:t> </a:t>
            </a:r>
            <a:r>
              <a:rPr lang="ru-RU" sz="3200" dirty="0" err="1"/>
              <a:t>самодержавиесінің</a:t>
            </a:r>
            <a:r>
              <a:rPr lang="ru-RU" sz="3200" dirty="0"/>
              <a:t> </a:t>
            </a:r>
            <a:r>
              <a:rPr lang="ru-RU" sz="3200" dirty="0" err="1"/>
              <a:t>қол</a:t>
            </a:r>
            <a:r>
              <a:rPr lang="ru-RU" sz="3200" dirty="0"/>
              <a:t> </a:t>
            </a:r>
            <a:r>
              <a:rPr lang="ru-RU" sz="3200" dirty="0" err="1"/>
              <a:t>астында</a:t>
            </a:r>
            <a:r>
              <a:rPr lang="ru-RU" sz="3200" dirty="0"/>
              <a:t> </a:t>
            </a:r>
            <a:r>
              <a:rPr lang="ru-RU" sz="3200" dirty="0" err="1"/>
              <a:t>болған</a:t>
            </a:r>
            <a:r>
              <a:rPr lang="ru-RU" sz="3200" dirty="0"/>
              <a:t> </a:t>
            </a:r>
            <a:r>
              <a:rPr lang="ru-RU" sz="3200" dirty="0" err="1"/>
              <a:t>жылдарда</a:t>
            </a:r>
            <a:r>
              <a:rPr lang="ru-RU" sz="3200" dirty="0"/>
              <a:t> </a:t>
            </a:r>
            <a:r>
              <a:rPr lang="ru-RU" sz="3200" dirty="0" err="1"/>
              <a:t>қазақ</a:t>
            </a:r>
            <a:r>
              <a:rPr lang="ru-RU" sz="3200" dirty="0"/>
              <a:t> </a:t>
            </a:r>
            <a:r>
              <a:rPr lang="ru-RU" sz="3200" dirty="0" err="1"/>
              <a:t>халқының</a:t>
            </a:r>
            <a:r>
              <a:rPr lang="ru-RU" sz="3200" dirty="0"/>
              <a:t> </a:t>
            </a:r>
            <a:r>
              <a:rPr lang="ru-RU" sz="3200" dirty="0" err="1"/>
              <a:t>өз</a:t>
            </a:r>
            <a:r>
              <a:rPr lang="ru-RU" sz="3200" dirty="0"/>
              <a:t> </a:t>
            </a:r>
            <a:r>
              <a:rPr lang="ru-RU" sz="3200" dirty="0" err="1"/>
              <a:t>тағдырын</a:t>
            </a:r>
            <a:r>
              <a:rPr lang="ru-RU" sz="3200" dirty="0"/>
              <a:t> </a:t>
            </a:r>
            <a:r>
              <a:rPr lang="ru-RU" sz="3200" dirty="0" err="1"/>
              <a:t>өзі</a:t>
            </a:r>
            <a:r>
              <a:rPr lang="ru-RU" sz="3200" dirty="0"/>
              <a:t> </a:t>
            </a:r>
            <a:r>
              <a:rPr lang="ru-RU" sz="3200" dirty="0" err="1"/>
              <a:t>билеу</a:t>
            </a:r>
            <a:r>
              <a:rPr lang="ru-RU" sz="3200" dirty="0"/>
              <a:t> </a:t>
            </a:r>
            <a:r>
              <a:rPr lang="ru-RU" sz="3200" dirty="0" err="1"/>
              <a:t>құқығынан</a:t>
            </a:r>
            <a:r>
              <a:rPr lang="ru-RU" sz="3200" dirty="0"/>
              <a:t> </a:t>
            </a:r>
            <a:r>
              <a:rPr lang="ru-RU" sz="3200" dirty="0" err="1"/>
              <a:t>айырғаны</a:t>
            </a:r>
            <a:r>
              <a:rPr lang="ru-RU" sz="3200" dirty="0"/>
              <a:t>, </a:t>
            </a:r>
            <a:r>
              <a:rPr lang="ru-RU" sz="3200" dirty="0" err="1"/>
              <a:t>көк</a:t>
            </a:r>
            <a:r>
              <a:rPr lang="ru-RU" sz="3200" dirty="0"/>
              <a:t> </a:t>
            </a:r>
            <a:r>
              <a:rPr lang="ru-RU" sz="3200" dirty="0" err="1"/>
              <a:t>түрік</a:t>
            </a:r>
            <a:r>
              <a:rPr lang="ru-RU" sz="3200" dirty="0"/>
              <a:t> </a:t>
            </a:r>
            <a:r>
              <a:rPr lang="ru-RU" sz="3200" dirty="0" err="1"/>
              <a:t>дәуірінен</a:t>
            </a:r>
            <a:r>
              <a:rPr lang="ru-RU" sz="3200" dirty="0"/>
              <a:t> </a:t>
            </a:r>
            <a:r>
              <a:rPr lang="ru-RU" sz="3200" dirty="0" err="1"/>
              <a:t>бастау</a:t>
            </a:r>
            <a:r>
              <a:rPr lang="ru-RU" sz="3200" dirty="0"/>
              <a:t> </a:t>
            </a:r>
            <a:r>
              <a:rPr lang="ru-RU" sz="3200" dirty="0" err="1"/>
              <a:t>алған</a:t>
            </a:r>
            <a:r>
              <a:rPr lang="ru-RU" sz="3200" dirty="0"/>
              <a:t> </a:t>
            </a:r>
            <a:r>
              <a:rPr lang="ru-RU" sz="3200" dirty="0" err="1"/>
              <a:t>бірегей</a:t>
            </a:r>
            <a:r>
              <a:rPr lang="ru-RU" sz="3200" dirty="0"/>
              <a:t> </a:t>
            </a:r>
            <a:r>
              <a:rPr lang="ru-RU" sz="3200" dirty="0" err="1"/>
              <a:t>саяси</a:t>
            </a:r>
            <a:r>
              <a:rPr lang="ru-RU" sz="3200" dirty="0"/>
              <a:t> </a:t>
            </a:r>
            <a:r>
              <a:rPr lang="ru-RU" sz="3200" dirty="0" err="1"/>
              <a:t>тарихы</a:t>
            </a:r>
            <a:r>
              <a:rPr lang="ru-RU" sz="3200" dirty="0"/>
              <a:t> бар </a:t>
            </a:r>
            <a:r>
              <a:rPr lang="ru-RU" sz="3200" dirty="0" err="1"/>
              <a:t>халық</a:t>
            </a:r>
            <a:r>
              <a:rPr lang="ru-RU" sz="3200" dirty="0"/>
              <a:t> </a:t>
            </a:r>
            <a:r>
              <a:rPr lang="ru-RU" sz="3200" dirty="0" err="1"/>
              <a:t>түгелдей</a:t>
            </a:r>
            <a:r>
              <a:rPr lang="ru-RU" sz="3200" dirty="0"/>
              <a:t> </a:t>
            </a:r>
            <a:r>
              <a:rPr lang="ru-RU" sz="3200" dirty="0" err="1"/>
              <a:t>империялық</a:t>
            </a:r>
            <a:r>
              <a:rPr lang="ru-RU" sz="3200" dirty="0"/>
              <a:t> </a:t>
            </a:r>
            <a:r>
              <a:rPr lang="ru-RU" sz="3200" dirty="0" err="1"/>
              <a:t>заңдардың</a:t>
            </a:r>
            <a:r>
              <a:rPr lang="ru-RU" sz="3200" dirty="0"/>
              <a:t> </a:t>
            </a:r>
            <a:r>
              <a:rPr lang="ru-RU" sz="3200" dirty="0" err="1"/>
              <a:t>бұғауына</a:t>
            </a:r>
            <a:r>
              <a:rPr lang="ru-RU" sz="3200" dirty="0"/>
              <a:t> </a:t>
            </a:r>
            <a:r>
              <a:rPr lang="ru-RU" sz="3200" dirty="0" err="1"/>
              <a:t>түскені</a:t>
            </a:r>
            <a:r>
              <a:rPr lang="ru-RU" sz="3200" dirty="0"/>
              <a:t> </a:t>
            </a:r>
            <a:r>
              <a:rPr lang="ru-RU" sz="3200" dirty="0" err="1"/>
              <a:t>біздерге</a:t>
            </a:r>
            <a:r>
              <a:rPr lang="ru-RU" sz="3200" dirty="0"/>
              <a:t> </a:t>
            </a:r>
            <a:r>
              <a:rPr lang="ru-RU" sz="3200" dirty="0" err="1"/>
              <a:t>тарихтан</a:t>
            </a:r>
            <a:r>
              <a:rPr lang="ru-RU" sz="3200" dirty="0"/>
              <a:t> </a:t>
            </a:r>
            <a:r>
              <a:rPr lang="ru-RU" sz="3200" dirty="0" err="1"/>
              <a:t>белгілі</a:t>
            </a:r>
            <a:r>
              <a:rPr lang="ru-RU" sz="3200" dirty="0"/>
              <a:t>. </a:t>
            </a:r>
            <a:r>
              <a:rPr lang="ru-RU" sz="3200" dirty="0" err="1"/>
              <a:t>Қазақ</a:t>
            </a:r>
            <a:r>
              <a:rPr lang="ru-RU" sz="3200" dirty="0"/>
              <a:t> </a:t>
            </a:r>
            <a:r>
              <a:rPr lang="ru-RU" sz="3200" dirty="0" err="1"/>
              <a:t>қоғамының</a:t>
            </a:r>
            <a:r>
              <a:rPr lang="ru-RU" sz="3200" dirty="0"/>
              <a:t> осы </a:t>
            </a:r>
            <a:r>
              <a:rPr lang="ru-RU" sz="3200" dirty="0" err="1"/>
              <a:t>бір</a:t>
            </a:r>
            <a:r>
              <a:rPr lang="ru-RU" sz="3200" dirty="0"/>
              <a:t> </a:t>
            </a:r>
            <a:r>
              <a:rPr lang="ru-RU" sz="3200" dirty="0" err="1"/>
              <a:t>қасіретін</a:t>
            </a:r>
            <a:r>
              <a:rPr lang="ru-RU" sz="3200" dirty="0"/>
              <a:t> </a:t>
            </a:r>
            <a:r>
              <a:rPr lang="ru-RU" sz="3200" dirty="0" err="1"/>
              <a:t>халықтың</a:t>
            </a:r>
            <a:r>
              <a:rPr lang="ru-RU" sz="3200" dirty="0"/>
              <a:t> </a:t>
            </a:r>
            <a:r>
              <a:rPr lang="ru-RU" sz="3200" dirty="0" err="1"/>
              <a:t>озық</a:t>
            </a:r>
            <a:r>
              <a:rPr lang="ru-RU" sz="3200" dirty="0"/>
              <a:t> </a:t>
            </a:r>
            <a:r>
              <a:rPr lang="ru-RU" sz="3200" dirty="0" err="1"/>
              <a:t>ойлы</a:t>
            </a:r>
            <a:r>
              <a:rPr lang="ru-RU" sz="3200" dirty="0"/>
              <a:t>, </a:t>
            </a:r>
            <a:r>
              <a:rPr lang="ru-RU" sz="3200" dirty="0" err="1"/>
              <a:t>көзі</a:t>
            </a:r>
            <a:r>
              <a:rPr lang="ru-RU" sz="3200" dirty="0"/>
              <a:t> </a:t>
            </a:r>
            <a:r>
              <a:rPr lang="ru-RU" sz="3200" dirty="0" err="1"/>
              <a:t>ашық</a:t>
            </a:r>
            <a:r>
              <a:rPr lang="ru-RU" sz="3200" dirty="0"/>
              <a:t> </a:t>
            </a:r>
            <a:r>
              <a:rPr lang="ru-RU" sz="3200" dirty="0" err="1"/>
              <a:t>өкілдері</a:t>
            </a:r>
            <a:r>
              <a:rPr lang="ru-RU" sz="3200" dirty="0"/>
              <a:t> </a:t>
            </a:r>
            <a:r>
              <a:rPr lang="ru-RU" sz="3200" dirty="0" err="1"/>
              <a:t>аңғара</a:t>
            </a:r>
            <a:r>
              <a:rPr lang="ru-RU" sz="3200" dirty="0"/>
              <a:t> </a:t>
            </a:r>
            <a:r>
              <a:rPr lang="ru-RU" sz="3200" dirty="0" err="1"/>
              <a:t>бастады</a:t>
            </a:r>
            <a:r>
              <a:rPr lang="ru-RU" sz="3200" dirty="0"/>
              <a:t>. </a:t>
            </a:r>
            <a:r>
              <a:rPr lang="ru-RU" sz="3200" dirty="0" err="1"/>
              <a:t>Олар</a:t>
            </a:r>
            <a:r>
              <a:rPr lang="ru-RU" sz="3200" dirty="0"/>
              <a:t> </a:t>
            </a:r>
            <a:r>
              <a:rPr lang="ru-RU" sz="3200" dirty="0" err="1"/>
              <a:t>халықты</a:t>
            </a:r>
            <a:r>
              <a:rPr lang="ru-RU" sz="3200" dirty="0"/>
              <a:t> </a:t>
            </a:r>
            <a:r>
              <a:rPr lang="ru-RU" sz="3200" dirty="0" err="1"/>
              <a:t>саяси</a:t>
            </a:r>
            <a:r>
              <a:rPr lang="ru-RU" sz="3200" dirty="0"/>
              <a:t> </a:t>
            </a:r>
            <a:r>
              <a:rPr lang="ru-RU" sz="3200" dirty="0" err="1"/>
              <a:t>күрес</a:t>
            </a:r>
            <a:r>
              <a:rPr lang="ru-RU" sz="3200" dirty="0"/>
              <a:t> </a:t>
            </a:r>
            <a:r>
              <a:rPr lang="ru-RU" sz="3200" dirty="0" err="1"/>
              <a:t>додасына</a:t>
            </a:r>
            <a:r>
              <a:rPr lang="ru-RU" sz="3200" dirty="0"/>
              <a:t> </a:t>
            </a:r>
            <a:r>
              <a:rPr lang="ru-RU" sz="3200" dirty="0" err="1"/>
              <a:t>бастап</a:t>
            </a:r>
            <a:r>
              <a:rPr lang="ru-RU" sz="3200" dirty="0"/>
              <a:t> </a:t>
            </a:r>
            <a:r>
              <a:rPr lang="ru-RU" sz="3200" dirty="0" err="1"/>
              <a:t>шықты</a:t>
            </a:r>
            <a:r>
              <a:rPr lang="ru-RU" sz="3200" dirty="0"/>
              <a:t>. </a:t>
            </a:r>
            <a:r>
              <a:rPr lang="ru-RU" sz="3200" dirty="0" err="1"/>
              <a:t>Бұған</a:t>
            </a:r>
            <a:r>
              <a:rPr lang="ru-RU" sz="3200" dirty="0"/>
              <a:t> </a:t>
            </a:r>
            <a:r>
              <a:rPr lang="ru-RU" sz="3200" dirty="0" err="1"/>
              <a:t>себеп</a:t>
            </a:r>
            <a:r>
              <a:rPr lang="ru-RU" sz="3200" dirty="0"/>
              <a:t> </a:t>
            </a:r>
            <a:r>
              <a:rPr lang="ru-RU" sz="3200" dirty="0" err="1"/>
              <a:t>болған</a:t>
            </a:r>
            <a:r>
              <a:rPr lang="ru-RU" sz="3200" dirty="0"/>
              <a:t> 1917 </a:t>
            </a:r>
            <a:r>
              <a:rPr lang="ru-RU" sz="3200" dirty="0" err="1"/>
              <a:t>жылғы</a:t>
            </a:r>
            <a:r>
              <a:rPr lang="ru-RU" sz="3200" dirty="0"/>
              <a:t> </a:t>
            </a:r>
            <a:r>
              <a:rPr lang="ru-RU" sz="3200" dirty="0" err="1"/>
              <a:t>Ресейдегі</a:t>
            </a:r>
            <a:r>
              <a:rPr lang="ru-RU" sz="3200" dirty="0"/>
              <a:t> </a:t>
            </a:r>
            <a:r>
              <a:rPr lang="ru-RU" sz="3200" dirty="0" err="1"/>
              <a:t>қос</a:t>
            </a:r>
            <a:r>
              <a:rPr lang="ru-RU" sz="3200" dirty="0"/>
              <a:t> </a:t>
            </a:r>
            <a:r>
              <a:rPr lang="ru-RU" sz="3200" dirty="0" err="1"/>
              <a:t>төңкеріс</a:t>
            </a:r>
            <a:r>
              <a:rPr lang="ru-RU" sz="3200" dirty="0"/>
              <a:t> </a:t>
            </a:r>
            <a:r>
              <a:rPr lang="ru-RU" sz="3200" dirty="0" err="1"/>
              <a:t>еді</a:t>
            </a:r>
            <a:r>
              <a:rPr lang="ru-RU" sz="3200" dirty="0"/>
              <a:t>. </a:t>
            </a:r>
            <a:r>
              <a:rPr lang="ru-RU" sz="3200" dirty="0" err="1"/>
              <a:t>Патша</a:t>
            </a:r>
            <a:r>
              <a:rPr lang="ru-RU" sz="3200" dirty="0"/>
              <a:t> </a:t>
            </a:r>
            <a:r>
              <a:rPr lang="ru-RU" sz="3200" dirty="0" err="1"/>
              <a:t>үкіметінің</a:t>
            </a:r>
            <a:r>
              <a:rPr lang="ru-RU" sz="3200" dirty="0"/>
              <a:t> </a:t>
            </a:r>
            <a:r>
              <a:rPr lang="ru-RU" sz="3200" dirty="0" err="1"/>
              <a:t>тақтан</a:t>
            </a:r>
            <a:r>
              <a:rPr lang="ru-RU" sz="3200" dirty="0"/>
              <a:t> </a:t>
            </a:r>
            <a:r>
              <a:rPr lang="ru-RU" sz="3200" dirty="0" err="1"/>
              <a:t>құлауы</a:t>
            </a:r>
            <a:r>
              <a:rPr lang="ru-RU" sz="3200" dirty="0"/>
              <a:t> </a:t>
            </a:r>
            <a:r>
              <a:rPr lang="ru-RU" sz="3200" dirty="0" err="1"/>
              <a:t>саяси</a:t>
            </a:r>
            <a:r>
              <a:rPr lang="ru-RU" sz="3200" dirty="0"/>
              <a:t> </a:t>
            </a:r>
            <a:r>
              <a:rPr lang="ru-RU" sz="3200" dirty="0" err="1"/>
              <a:t>күресті</a:t>
            </a:r>
            <a:r>
              <a:rPr lang="ru-RU" sz="3200" dirty="0"/>
              <a:t> </a:t>
            </a:r>
            <a:r>
              <a:rPr lang="ru-RU" sz="3200" dirty="0" err="1"/>
              <a:t>одан</a:t>
            </a:r>
            <a:r>
              <a:rPr lang="ru-RU" sz="3200" dirty="0"/>
              <a:t> </a:t>
            </a:r>
            <a:r>
              <a:rPr lang="ru-RU" sz="3200" dirty="0" err="1"/>
              <a:t>әрі</a:t>
            </a:r>
            <a:r>
              <a:rPr lang="ru-RU" sz="3200" dirty="0"/>
              <a:t> </a:t>
            </a:r>
            <a:r>
              <a:rPr lang="ru-RU" sz="3200" dirty="0" err="1"/>
              <a:t>қыздыра</a:t>
            </a:r>
            <a:r>
              <a:rPr lang="ru-RU" sz="3200" dirty="0"/>
              <a:t> </a:t>
            </a:r>
            <a:r>
              <a:rPr lang="ru-RU" sz="3200" dirty="0" err="1"/>
              <a:t>түсті</a:t>
            </a:r>
            <a:r>
              <a:rPr lang="ru-RU" sz="3200" dirty="0"/>
              <a:t>. </a:t>
            </a:r>
            <a:r>
              <a:rPr lang="ru-RU" sz="3200" dirty="0" err="1"/>
              <a:t>Қазақ</a:t>
            </a:r>
            <a:r>
              <a:rPr lang="ru-RU" sz="3200" dirty="0"/>
              <a:t> </a:t>
            </a:r>
            <a:r>
              <a:rPr lang="ru-RU" sz="3200" dirty="0" err="1"/>
              <a:t>зиялылары</a:t>
            </a:r>
            <a:r>
              <a:rPr lang="ru-RU" sz="3200" dirty="0"/>
              <a:t> </a:t>
            </a:r>
            <a:r>
              <a:rPr lang="ru-RU" sz="3200" dirty="0" err="1"/>
              <a:t>саяси</a:t>
            </a:r>
            <a:r>
              <a:rPr lang="ru-RU" sz="3200" dirty="0"/>
              <a:t> </a:t>
            </a:r>
            <a:r>
              <a:rPr lang="ru-RU" sz="3200" dirty="0" err="1"/>
              <a:t>қызметтің</a:t>
            </a:r>
            <a:r>
              <a:rPr lang="ru-RU" sz="3200" dirty="0"/>
              <a:t> </a:t>
            </a:r>
            <a:r>
              <a:rPr lang="ru-RU" sz="3200" dirty="0" err="1"/>
              <a:t>қатерлі</a:t>
            </a:r>
            <a:r>
              <a:rPr lang="ru-RU" sz="3200" dirty="0"/>
              <a:t> </a:t>
            </a:r>
            <a:r>
              <a:rPr lang="ru-RU" sz="3200" dirty="0" err="1"/>
              <a:t>жолына</a:t>
            </a:r>
            <a:r>
              <a:rPr lang="ru-RU" sz="3200" dirty="0"/>
              <a:t> </a:t>
            </a:r>
            <a:r>
              <a:rPr lang="ru-RU" sz="3200" dirty="0" err="1"/>
              <a:t>жалтақтамай</a:t>
            </a:r>
            <a:r>
              <a:rPr lang="ru-RU" sz="3200" dirty="0"/>
              <a:t>, </a:t>
            </a:r>
            <a:r>
              <a:rPr lang="ru-RU" sz="3200" dirty="0" err="1"/>
              <a:t>жанқиярлықпен</a:t>
            </a:r>
            <a:r>
              <a:rPr lang="ru-RU" sz="3200" dirty="0"/>
              <a:t> </a:t>
            </a:r>
            <a:r>
              <a:rPr lang="ru-RU" sz="3200" dirty="0" err="1"/>
              <a:t>күрескен</a:t>
            </a:r>
            <a:r>
              <a:rPr lang="ru-RU" sz="3200" dirty="0"/>
              <a:t> </a:t>
            </a:r>
            <a:r>
              <a:rPr lang="ru-RU" sz="3200" dirty="0" err="1"/>
              <a:t>көрнекті</a:t>
            </a:r>
            <a:r>
              <a:rPr lang="ru-RU" sz="3200" dirty="0"/>
              <a:t> </a:t>
            </a:r>
            <a:r>
              <a:rPr lang="ru-RU" sz="3200" dirty="0" err="1"/>
              <a:t>тұлғалар</a:t>
            </a:r>
            <a:r>
              <a:rPr lang="ru-RU" sz="3200" dirty="0"/>
              <a:t> </a:t>
            </a:r>
            <a:r>
              <a:rPr lang="ru-RU" sz="3200" dirty="0" err="1"/>
              <a:t>шықты</a:t>
            </a:r>
            <a:r>
              <a:rPr lang="ru-RU" sz="3200" dirty="0"/>
              <a:t>. </a:t>
            </a:r>
            <a:r>
              <a:rPr lang="ru-RU" sz="3200" dirty="0" err="1"/>
              <a:t>Олар</a:t>
            </a:r>
            <a:r>
              <a:rPr lang="ru-RU" sz="3200" dirty="0"/>
              <a:t>: </a:t>
            </a:r>
            <a:r>
              <a:rPr lang="ru-RU" sz="3200" dirty="0" err="1"/>
              <a:t>Ә.Бөкейханов</a:t>
            </a:r>
            <a:r>
              <a:rPr lang="ru-RU" sz="3200" dirty="0"/>
              <a:t>, </a:t>
            </a:r>
            <a:r>
              <a:rPr lang="ru-RU" sz="3200" dirty="0" err="1"/>
              <a:t>А.Байтұрсынов</a:t>
            </a:r>
            <a:r>
              <a:rPr lang="ru-RU" sz="3200" dirty="0"/>
              <a:t>, </a:t>
            </a:r>
            <a:r>
              <a:rPr lang="ru-RU" sz="3200" dirty="0" err="1"/>
              <a:t>М.Дулатов</a:t>
            </a:r>
            <a:r>
              <a:rPr lang="ru-RU" sz="3200" dirty="0"/>
              <a:t>, </a:t>
            </a:r>
            <a:r>
              <a:rPr lang="ru-RU" sz="3200" dirty="0" err="1"/>
              <a:t>Ж.Ақбаев</a:t>
            </a:r>
            <a:r>
              <a:rPr lang="ru-RU" sz="3200" dirty="0"/>
              <a:t>, </a:t>
            </a:r>
            <a:r>
              <a:rPr lang="ru-RU" sz="3200" dirty="0" err="1"/>
              <a:t>Ә.Ермеков</a:t>
            </a:r>
            <a:r>
              <a:rPr lang="ru-RU" sz="3200" dirty="0"/>
              <a:t>, </a:t>
            </a:r>
            <a:r>
              <a:rPr lang="ru-RU" sz="3200" dirty="0" err="1"/>
              <a:t>Х.Досмұхамедов</a:t>
            </a:r>
            <a:r>
              <a:rPr lang="ru-RU" sz="3200" dirty="0"/>
              <a:t>, </a:t>
            </a:r>
            <a:r>
              <a:rPr lang="ru-RU" sz="3200" dirty="0" err="1"/>
              <a:t>Ж.Досмұхамедов</a:t>
            </a:r>
            <a:r>
              <a:rPr lang="ru-RU" sz="3200" dirty="0"/>
              <a:t> </a:t>
            </a:r>
            <a:r>
              <a:rPr lang="ru-RU" sz="3200" dirty="0" err="1"/>
              <a:t>және</a:t>
            </a:r>
            <a:r>
              <a:rPr lang="ru-RU" sz="3200" dirty="0"/>
              <a:t> </a:t>
            </a:r>
            <a:r>
              <a:rPr lang="ru-RU" sz="3200" dirty="0" err="1"/>
              <a:t>т.б</a:t>
            </a:r>
            <a:r>
              <a:rPr lang="ru-RU" sz="3200" dirty="0"/>
              <a:t>. </a:t>
            </a:r>
            <a:r>
              <a:rPr lang="ru-RU" sz="3200" dirty="0" err="1"/>
              <a:t>болатын</a:t>
            </a:r>
            <a:r>
              <a:rPr lang="ru-RU" dirty="0"/>
              <a:t>.</a:t>
            </a:r>
          </a:p>
        </p:txBody>
      </p:sp>
    </p:spTree>
    <p:extLst>
      <p:ext uri="{BB962C8B-B14F-4D97-AF65-F5344CB8AC3E}">
        <p14:creationId xmlns:p14="http://schemas.microsoft.com/office/powerpoint/2010/main" val="3291533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9552" y="1628800"/>
            <a:ext cx="8229600" cy="4611216"/>
          </a:xfrm>
        </p:spPr>
        <p:txBody>
          <a:bodyPr>
            <a:normAutofit fontScale="25000" lnSpcReduction="20000"/>
          </a:bodyPr>
          <a:lstStyle/>
          <a:p>
            <a:pPr marL="2377440" lvl="8" indent="0">
              <a:buNone/>
            </a:pPr>
            <a:endParaRPr lang="ru-RU" dirty="0"/>
          </a:p>
          <a:p>
            <a:r>
              <a:rPr lang="ru-RU" sz="8000" dirty="0"/>
              <a:t>1. </a:t>
            </a:r>
            <a:r>
              <a:rPr lang="ru-RU" sz="8000" dirty="0" err="1"/>
              <a:t>Мемлекеттік</a:t>
            </a:r>
            <a:r>
              <a:rPr lang="ru-RU" sz="8000" dirty="0"/>
              <a:t> </a:t>
            </a:r>
            <a:r>
              <a:rPr lang="ru-RU" sz="8000" dirty="0" err="1"/>
              <a:t>басқару</a:t>
            </a:r>
            <a:r>
              <a:rPr lang="ru-RU" sz="8000" dirty="0"/>
              <a:t> </a:t>
            </a:r>
            <a:r>
              <a:rPr lang="ru-RU" sz="8000" dirty="0" err="1" smtClean="0"/>
              <a:t>формасы</a:t>
            </a:r>
            <a:endParaRPr lang="ru-RU" sz="8000" dirty="0" smtClean="0"/>
          </a:p>
          <a:p>
            <a:r>
              <a:rPr lang="ru-RU" sz="8000" dirty="0" smtClean="0"/>
              <a:t>2</a:t>
            </a:r>
            <a:r>
              <a:rPr lang="ru-RU" sz="8000" dirty="0"/>
              <a:t>. Автономия </a:t>
            </a:r>
            <a:r>
              <a:rPr lang="ru-RU" sz="8000" dirty="0" err="1"/>
              <a:t>құру</a:t>
            </a:r>
            <a:r>
              <a:rPr lang="ru-RU" sz="8000" dirty="0"/>
              <a:t> </a:t>
            </a:r>
            <a:r>
              <a:rPr lang="ru-RU" sz="8000" dirty="0" err="1"/>
              <a:t>мәселесі</a:t>
            </a:r>
            <a:r>
              <a:rPr lang="ru-RU" sz="8000" dirty="0"/>
              <a:t>.</a:t>
            </a:r>
          </a:p>
          <a:p>
            <a:pPr marL="0" indent="0">
              <a:buNone/>
            </a:pPr>
            <a:r>
              <a:rPr lang="ru-RU" sz="8000" dirty="0" smtClean="0"/>
              <a:t>     3</a:t>
            </a:r>
            <a:r>
              <a:rPr lang="ru-RU" sz="8000" dirty="0"/>
              <a:t>. </a:t>
            </a:r>
            <a:r>
              <a:rPr lang="ru-RU" sz="8000" dirty="0" err="1"/>
              <a:t>Жер</a:t>
            </a:r>
            <a:r>
              <a:rPr lang="ru-RU" sz="8000" dirty="0"/>
              <a:t> </a:t>
            </a:r>
            <a:r>
              <a:rPr lang="ru-RU" sz="8000" dirty="0" err="1"/>
              <a:t>мәселесі</a:t>
            </a:r>
            <a:r>
              <a:rPr lang="ru-RU" sz="8000" dirty="0"/>
              <a:t>.</a:t>
            </a:r>
          </a:p>
          <a:p>
            <a:pPr marL="0" indent="0">
              <a:buNone/>
            </a:pPr>
            <a:r>
              <a:rPr lang="ru-RU" sz="8000" dirty="0" smtClean="0"/>
              <a:t>     4</a:t>
            </a:r>
            <a:r>
              <a:rPr lang="ru-RU" sz="8000" dirty="0"/>
              <a:t>. </a:t>
            </a:r>
            <a:r>
              <a:rPr lang="ru-RU" sz="8000" dirty="0" err="1"/>
              <a:t>Халық</a:t>
            </a:r>
            <a:r>
              <a:rPr lang="ru-RU" sz="8000" dirty="0"/>
              <a:t> </a:t>
            </a:r>
            <a:r>
              <a:rPr lang="ru-RU" sz="8000" dirty="0" err="1"/>
              <a:t>милициясын</a:t>
            </a:r>
            <a:r>
              <a:rPr lang="ru-RU" sz="8000" dirty="0"/>
              <a:t> </a:t>
            </a:r>
            <a:r>
              <a:rPr lang="ru-RU" sz="8000" dirty="0" err="1" smtClean="0"/>
              <a:t>құру</a:t>
            </a:r>
            <a:r>
              <a:rPr lang="ru-RU" sz="8000" dirty="0" smtClean="0"/>
              <a:t>.</a:t>
            </a:r>
          </a:p>
          <a:p>
            <a:pPr marL="0" indent="0">
              <a:buNone/>
            </a:pPr>
            <a:r>
              <a:rPr lang="ru-RU" sz="8000" dirty="0"/>
              <a:t> </a:t>
            </a:r>
            <a:r>
              <a:rPr lang="ru-RU" sz="8000" dirty="0" smtClean="0"/>
              <a:t>    5</a:t>
            </a:r>
            <a:r>
              <a:rPr lang="ru-RU" sz="8000" dirty="0"/>
              <a:t>. Сот </a:t>
            </a:r>
            <a:r>
              <a:rPr lang="ru-RU" sz="8000" dirty="0" err="1"/>
              <a:t>ісі</a:t>
            </a:r>
            <a:r>
              <a:rPr lang="ru-RU" sz="8000" dirty="0"/>
              <a:t>.</a:t>
            </a:r>
          </a:p>
          <a:p>
            <a:pPr marL="0" indent="0">
              <a:buNone/>
            </a:pPr>
            <a:r>
              <a:rPr lang="ru-RU" sz="8000" dirty="0" smtClean="0"/>
              <a:t>     6</a:t>
            </a:r>
            <a:r>
              <a:rPr lang="ru-RU" sz="8000" dirty="0"/>
              <a:t>. </a:t>
            </a:r>
            <a:r>
              <a:rPr lang="ru-RU" sz="8000" dirty="0" err="1"/>
              <a:t>Дін</a:t>
            </a:r>
            <a:r>
              <a:rPr lang="ru-RU" sz="8000" dirty="0"/>
              <a:t> </a:t>
            </a:r>
            <a:r>
              <a:rPr lang="ru-RU" sz="8000" dirty="0" err="1"/>
              <a:t>мәселесі</a:t>
            </a:r>
            <a:r>
              <a:rPr lang="ru-RU" sz="8000" dirty="0"/>
              <a:t>.</a:t>
            </a:r>
          </a:p>
          <a:p>
            <a:pPr marL="0" indent="0">
              <a:buNone/>
            </a:pPr>
            <a:r>
              <a:rPr lang="ru-RU" sz="8000" dirty="0" smtClean="0"/>
              <a:t>     7</a:t>
            </a:r>
            <a:r>
              <a:rPr lang="ru-RU" sz="8000" dirty="0"/>
              <a:t>. «</a:t>
            </a:r>
            <a:r>
              <a:rPr lang="ru-RU" sz="8000" dirty="0" err="1"/>
              <a:t>Алаш»саяси</a:t>
            </a:r>
            <a:r>
              <a:rPr lang="ru-RU" sz="8000" dirty="0"/>
              <a:t> </a:t>
            </a:r>
            <a:r>
              <a:rPr lang="ru-RU" sz="8000" dirty="0" err="1"/>
              <a:t>партиясын</a:t>
            </a:r>
            <a:r>
              <a:rPr lang="ru-RU" sz="8000" dirty="0"/>
              <a:t> </a:t>
            </a:r>
            <a:r>
              <a:rPr lang="ru-RU" sz="8000" dirty="0" err="1"/>
              <a:t>құрып</a:t>
            </a:r>
            <a:r>
              <a:rPr lang="ru-RU" sz="8000" dirty="0"/>
              <a:t>, </a:t>
            </a:r>
            <a:r>
              <a:rPr lang="ru-RU" sz="8000" dirty="0" err="1"/>
              <a:t>оның</a:t>
            </a:r>
            <a:r>
              <a:rPr lang="ru-RU" sz="8000" dirty="0"/>
              <a:t> </a:t>
            </a:r>
            <a:r>
              <a:rPr lang="ru-RU" sz="8000" dirty="0" err="1"/>
              <a:t>бағдарламасын</a:t>
            </a:r>
            <a:r>
              <a:rPr lang="ru-RU" sz="8000" dirty="0"/>
              <a:t> </a:t>
            </a:r>
            <a:r>
              <a:rPr lang="ru-RU" sz="8000" dirty="0" err="1" smtClean="0"/>
              <a:t>жасау</a:t>
            </a:r>
            <a:r>
              <a:rPr lang="ru-RU" sz="8000" dirty="0" smtClean="0"/>
              <a:t>.</a:t>
            </a:r>
          </a:p>
          <a:p>
            <a:pPr marL="0" indent="0">
              <a:buNone/>
            </a:pPr>
            <a:r>
              <a:rPr lang="ru-RU" sz="8000" dirty="0"/>
              <a:t> </a:t>
            </a:r>
            <a:r>
              <a:rPr lang="ru-RU" sz="8000" dirty="0" smtClean="0"/>
              <a:t>    8</a:t>
            </a:r>
            <a:r>
              <a:rPr lang="ru-RU" sz="8000" dirty="0"/>
              <a:t>. </a:t>
            </a:r>
            <a:r>
              <a:rPr lang="ru-RU" sz="8000" dirty="0" err="1"/>
              <a:t>Құрылтай</a:t>
            </a:r>
            <a:r>
              <a:rPr lang="ru-RU" sz="8000" dirty="0"/>
              <a:t> </a:t>
            </a:r>
            <a:r>
              <a:rPr lang="ru-RU" sz="8000" dirty="0" err="1"/>
              <a:t>жиналысын</a:t>
            </a:r>
            <a:r>
              <a:rPr lang="ru-RU" sz="8000" dirty="0"/>
              <a:t> </a:t>
            </a:r>
            <a:r>
              <a:rPr lang="ru-RU" sz="8000" dirty="0" err="1" smtClean="0"/>
              <a:t>шақыру</a:t>
            </a:r>
            <a:endParaRPr lang="ru-RU" sz="8000" dirty="0" smtClean="0"/>
          </a:p>
          <a:p>
            <a:pPr marL="0" indent="0">
              <a:buNone/>
            </a:pPr>
            <a:r>
              <a:rPr lang="en-US" sz="7000" dirty="0" smtClean="0"/>
              <a:t>     </a:t>
            </a:r>
            <a:r>
              <a:rPr lang="ru-RU" sz="7000" dirty="0" smtClean="0"/>
              <a:t>9</a:t>
            </a:r>
            <a:r>
              <a:rPr lang="en-US" sz="7000" dirty="0"/>
              <a:t>.</a:t>
            </a:r>
            <a:r>
              <a:rPr lang="ru-RU" sz="7000" dirty="0" smtClean="0"/>
              <a:t> </a:t>
            </a:r>
            <a:r>
              <a:rPr lang="ru-RU" sz="7000" dirty="0" err="1"/>
              <a:t>Қытайдағы</a:t>
            </a:r>
            <a:r>
              <a:rPr lang="ru-RU" sz="7000" dirty="0"/>
              <a:t> 83 </a:t>
            </a:r>
            <a:r>
              <a:rPr lang="ru-RU" sz="7000" dirty="0" err="1"/>
              <a:t>мың</a:t>
            </a:r>
            <a:r>
              <a:rPr lang="ru-RU" sz="7000" dirty="0"/>
              <a:t> </a:t>
            </a:r>
            <a:r>
              <a:rPr lang="ru-RU" sz="7000" dirty="0" err="1"/>
              <a:t>қазақ</a:t>
            </a:r>
            <a:r>
              <a:rPr lang="ru-RU" sz="7000" dirty="0"/>
              <a:t> </a:t>
            </a:r>
            <a:r>
              <a:rPr lang="ru-RU" sz="7000" dirty="0" err="1"/>
              <a:t>босқындары</a:t>
            </a:r>
            <a:r>
              <a:rPr lang="ru-RU" sz="7000" dirty="0"/>
              <a:t> </a:t>
            </a:r>
            <a:r>
              <a:rPr lang="ru-RU" sz="7000" dirty="0" err="1"/>
              <a:t>туралы</a:t>
            </a:r>
            <a:r>
              <a:rPr lang="ru-RU" sz="7000" dirty="0"/>
              <a:t>.</a:t>
            </a:r>
          </a:p>
          <a:p>
            <a:r>
              <a:rPr lang="en-US" sz="8000" dirty="0" smtClean="0"/>
              <a:t>10.</a:t>
            </a:r>
            <a:r>
              <a:rPr lang="ru-RU" sz="8000" dirty="0" err="1" smtClean="0"/>
              <a:t>Жет</a:t>
            </a:r>
            <a:r>
              <a:rPr lang="kk-KZ" sz="8000" dirty="0" smtClean="0"/>
              <a:t>ісудың ашыққан халқына көмек</a:t>
            </a:r>
          </a:p>
          <a:p>
            <a:r>
              <a:rPr lang="kk-KZ" sz="8000" dirty="0" smtClean="0"/>
              <a:t>11</a:t>
            </a:r>
            <a:r>
              <a:rPr lang="en-US" sz="8000" dirty="0" smtClean="0"/>
              <a:t>.</a:t>
            </a:r>
            <a:r>
              <a:rPr lang="kk-KZ" sz="8000" dirty="0" smtClean="0"/>
              <a:t>Халық ағару ісі</a:t>
            </a:r>
            <a:endParaRPr lang="ru-RU" sz="8000" dirty="0"/>
          </a:p>
          <a:p>
            <a:r>
              <a:rPr lang="ru-RU" sz="8000" dirty="0"/>
              <a:t>12. </a:t>
            </a:r>
            <a:r>
              <a:rPr lang="ru-RU" sz="8000" dirty="0" smtClean="0"/>
              <a:t>Земство</a:t>
            </a:r>
            <a:endParaRPr lang="ru-RU" sz="8000" dirty="0"/>
          </a:p>
          <a:p>
            <a:pPr marL="0" indent="0">
              <a:buNone/>
            </a:pPr>
            <a:r>
              <a:rPr lang="ru-RU" sz="8000" dirty="0" smtClean="0"/>
              <a:t>     13</a:t>
            </a:r>
            <a:r>
              <a:rPr lang="ru-RU" sz="8000" dirty="0"/>
              <a:t>. </a:t>
            </a:r>
            <a:r>
              <a:rPr lang="ru-RU" sz="8000" dirty="0" err="1"/>
              <a:t>Әйел</a:t>
            </a:r>
            <a:r>
              <a:rPr lang="ru-RU" sz="8000" dirty="0"/>
              <a:t> </a:t>
            </a:r>
            <a:r>
              <a:rPr lang="ru-RU" sz="8000" dirty="0" err="1"/>
              <a:t>мәсселесі</a:t>
            </a:r>
            <a:endParaRPr lang="ru-RU" sz="8000" dirty="0"/>
          </a:p>
          <a:p>
            <a:pPr marL="0" indent="0">
              <a:buNone/>
            </a:pPr>
            <a:r>
              <a:rPr lang="ru-RU" sz="8000" dirty="0" smtClean="0"/>
              <a:t>     14</a:t>
            </a:r>
            <a:r>
              <a:rPr lang="ru-RU" sz="8000" dirty="0"/>
              <a:t>. Киев </a:t>
            </a:r>
            <a:r>
              <a:rPr lang="ru-RU" sz="8000" dirty="0" err="1"/>
              <a:t>шаһарында</a:t>
            </a:r>
            <a:r>
              <a:rPr lang="ru-RU" sz="8000" dirty="0"/>
              <a:t> </a:t>
            </a:r>
            <a:r>
              <a:rPr lang="ru-RU" sz="8000" dirty="0" err="1"/>
              <a:t>болатын</a:t>
            </a:r>
            <a:r>
              <a:rPr lang="ru-RU" sz="8000" dirty="0"/>
              <a:t> </a:t>
            </a:r>
            <a:r>
              <a:rPr lang="ru-RU" sz="8000" dirty="0" err="1"/>
              <a:t>бүкіл</a:t>
            </a:r>
            <a:r>
              <a:rPr lang="ru-RU" sz="8000" dirty="0"/>
              <a:t> Россия </a:t>
            </a:r>
            <a:r>
              <a:rPr lang="ru-RU" sz="8000" dirty="0" err="1"/>
              <a:t>федералистерінің</a:t>
            </a:r>
            <a:r>
              <a:rPr lang="ru-RU" sz="8000" dirty="0"/>
              <a:t> </a:t>
            </a:r>
            <a:r>
              <a:rPr lang="ru-RU" sz="8000" dirty="0" smtClean="0"/>
              <a:t>        </a:t>
            </a:r>
            <a:r>
              <a:rPr lang="ru-RU" sz="8000" dirty="0" err="1" smtClean="0"/>
              <a:t>сеьздіне</a:t>
            </a:r>
            <a:r>
              <a:rPr lang="ru-RU" sz="8000" dirty="0" smtClean="0"/>
              <a:t> </a:t>
            </a:r>
            <a:r>
              <a:rPr lang="ru-RU" sz="8000" dirty="0" err="1"/>
              <a:t>һәм</a:t>
            </a:r>
            <a:r>
              <a:rPr lang="ru-RU" sz="8000" dirty="0"/>
              <a:t> </a:t>
            </a:r>
            <a:r>
              <a:rPr lang="ru-RU" sz="8000" dirty="0" err="1"/>
              <a:t>Петроградта</a:t>
            </a:r>
            <a:r>
              <a:rPr lang="ru-RU" sz="8000" dirty="0"/>
              <a:t> </a:t>
            </a:r>
            <a:r>
              <a:rPr lang="ru-RU" sz="8000" dirty="0" err="1"/>
              <a:t>болатын</a:t>
            </a:r>
            <a:r>
              <a:rPr lang="ru-RU" sz="8000" dirty="0"/>
              <a:t> </a:t>
            </a:r>
            <a:r>
              <a:rPr lang="ru-RU" sz="8000" dirty="0" err="1"/>
              <a:t>оқу</a:t>
            </a:r>
            <a:r>
              <a:rPr lang="ru-RU" sz="8000" dirty="0"/>
              <a:t> </a:t>
            </a:r>
            <a:r>
              <a:rPr lang="ru-RU" sz="8000" dirty="0" err="1"/>
              <a:t>комиссиясына</a:t>
            </a:r>
            <a:r>
              <a:rPr lang="ru-RU" sz="8000" dirty="0"/>
              <a:t> </a:t>
            </a:r>
            <a:r>
              <a:rPr lang="ru-RU" sz="8000" dirty="0" err="1"/>
              <a:t>қазақтан</a:t>
            </a:r>
            <a:r>
              <a:rPr lang="ru-RU" sz="8000" dirty="0"/>
              <a:t> </a:t>
            </a:r>
            <a:r>
              <a:rPr lang="ru-RU" sz="8000" dirty="0" err="1"/>
              <a:t>өкіл</a:t>
            </a:r>
            <a:r>
              <a:rPr lang="ru-RU" sz="8000" dirty="0"/>
              <a:t> </a:t>
            </a:r>
            <a:r>
              <a:rPr lang="ru-RU" sz="8000" dirty="0" err="1"/>
              <a:t>жіберу</a:t>
            </a:r>
            <a:r>
              <a:rPr lang="ru-RU" sz="8000" dirty="0" smtClean="0"/>
              <a:t>.    </a:t>
            </a:r>
            <a:endParaRPr lang="ru-RU" sz="8000" dirty="0"/>
          </a:p>
        </p:txBody>
      </p:sp>
      <p:sp>
        <p:nvSpPr>
          <p:cNvPr id="4" name="Заголовок 3"/>
          <p:cNvSpPr>
            <a:spLocks noGrp="1"/>
          </p:cNvSpPr>
          <p:nvPr>
            <p:ph type="title"/>
          </p:nvPr>
        </p:nvSpPr>
        <p:spPr>
          <a:xfrm>
            <a:off x="457200" y="152400"/>
            <a:ext cx="8229600" cy="1476400"/>
          </a:xfrm>
        </p:spPr>
        <p:txBody>
          <a:bodyPr>
            <a:noAutofit/>
          </a:bodyPr>
          <a:lstStyle/>
          <a:p>
            <a:r>
              <a:rPr lang="ru-RU" sz="2800" dirty="0" err="1" smtClean="0"/>
              <a:t>Қазақстанның</a:t>
            </a:r>
            <a:r>
              <a:rPr lang="ru-RU" sz="2800" dirty="0" smtClean="0"/>
              <a:t> </a:t>
            </a:r>
            <a:r>
              <a:rPr lang="ru-RU" sz="2800" dirty="0" err="1"/>
              <a:t>әлеуметтік-экономикалық</a:t>
            </a:r>
            <a:r>
              <a:rPr lang="ru-RU" sz="2800" dirty="0"/>
              <a:t> </a:t>
            </a:r>
            <a:r>
              <a:rPr lang="ru-RU" sz="2800" dirty="0" err="1"/>
              <a:t>және</a:t>
            </a:r>
            <a:r>
              <a:rPr lang="ru-RU" sz="2800" dirty="0"/>
              <a:t> </a:t>
            </a:r>
            <a:r>
              <a:rPr lang="ru-RU" sz="2800" dirty="0" err="1"/>
              <a:t>қоғамдық</a:t>
            </a:r>
            <a:r>
              <a:rPr lang="ru-RU" sz="2800" dirty="0"/>
              <a:t> </a:t>
            </a:r>
            <a:r>
              <a:rPr lang="ru-RU" sz="2800" dirty="0" err="1"/>
              <a:t>саяси</a:t>
            </a:r>
            <a:r>
              <a:rPr lang="ru-RU" sz="2800" dirty="0"/>
              <a:t> </a:t>
            </a:r>
            <a:r>
              <a:rPr lang="ru-RU" sz="2800" dirty="0" err="1"/>
              <a:t>өміріне</a:t>
            </a:r>
            <a:r>
              <a:rPr lang="ru-RU" sz="2800" dirty="0"/>
              <a:t> </a:t>
            </a:r>
            <a:r>
              <a:rPr lang="ru-RU" sz="2800" dirty="0" err="1"/>
              <a:t>тікелей</a:t>
            </a:r>
            <a:r>
              <a:rPr lang="ru-RU" sz="2800" dirty="0"/>
              <a:t> </a:t>
            </a:r>
            <a:r>
              <a:rPr lang="ru-RU" sz="2800" dirty="0" err="1"/>
              <a:t>қатынасы</a:t>
            </a:r>
            <a:r>
              <a:rPr lang="ru-RU" sz="2800" dirty="0"/>
              <a:t> бар аса </a:t>
            </a:r>
            <a:r>
              <a:rPr lang="ru-RU" sz="2800" dirty="0" err="1"/>
              <a:t>маңызды</a:t>
            </a:r>
            <a:r>
              <a:rPr lang="ru-RU" sz="2800" dirty="0"/>
              <a:t> 14 </a:t>
            </a:r>
            <a:r>
              <a:rPr lang="ru-RU" sz="2800" dirty="0" err="1"/>
              <a:t>мәселе</a:t>
            </a:r>
            <a:r>
              <a:rPr lang="ru-RU" sz="2800" dirty="0"/>
              <a:t> </a:t>
            </a:r>
            <a:r>
              <a:rPr lang="ru-RU" sz="2800" dirty="0" err="1" smtClean="0"/>
              <a:t>енгізілді.Олар</a:t>
            </a:r>
            <a:r>
              <a:rPr lang="ru-RU" sz="2800" dirty="0"/>
              <a:t>:</a:t>
            </a:r>
          </a:p>
        </p:txBody>
      </p:sp>
    </p:spTree>
    <p:extLst>
      <p:ext uri="{BB962C8B-B14F-4D97-AF65-F5344CB8AC3E}">
        <p14:creationId xmlns:p14="http://schemas.microsoft.com/office/powerpoint/2010/main" val="36492854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23528" y="1844824"/>
            <a:ext cx="8496944" cy="3888432"/>
          </a:xfrm>
          <a:prstGeom prst="rect">
            <a:avLst/>
          </a:prstGeom>
          <a:ln w="228600" cap="sq" cmpd="thickThin">
            <a:solidFill>
              <a:srgbClr val="000000"/>
            </a:solidFill>
            <a:prstDash val="solid"/>
            <a:miter lim="800000"/>
          </a:ln>
          <a:effectLst>
            <a:innerShdw blurRad="76200">
              <a:srgbClr val="000000"/>
            </a:innerShdw>
          </a:effectLst>
        </p:spPr>
      </p:pic>
      <p:sp>
        <p:nvSpPr>
          <p:cNvPr id="3" name="Заголовок 2"/>
          <p:cNvSpPr>
            <a:spLocks noGrp="1"/>
          </p:cNvSpPr>
          <p:nvPr>
            <p:ph type="title"/>
          </p:nvPr>
        </p:nvSpPr>
        <p:spPr>
          <a:xfrm>
            <a:off x="457200" y="152400"/>
            <a:ext cx="8229600" cy="1260376"/>
          </a:xfrm>
        </p:spPr>
        <p:txBody>
          <a:bodyPr>
            <a:noAutofit/>
          </a:bodyPr>
          <a:lstStyle/>
          <a:p>
            <a:r>
              <a:rPr lang="ru-RU" sz="3600" dirty="0" smtClean="0"/>
              <a:t> </a:t>
            </a:r>
            <a:r>
              <a:rPr lang="kk-KZ" sz="3600" dirty="0" smtClean="0"/>
              <a:t>Алаш партиясының белсенді мушелері</a:t>
            </a:r>
            <a:endParaRPr lang="ru-RU" sz="3600" dirty="0"/>
          </a:p>
        </p:txBody>
      </p:sp>
    </p:spTree>
    <p:extLst>
      <p:ext uri="{BB962C8B-B14F-4D97-AF65-F5344CB8AC3E}">
        <p14:creationId xmlns:p14="http://schemas.microsoft.com/office/powerpoint/2010/main" val="1111496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sz="half" idx="2"/>
          </p:nvPr>
        </p:nvSpPr>
        <p:spPr>
          <a:xfrm>
            <a:off x="4648200" y="908720"/>
            <a:ext cx="4059936" cy="5472608"/>
          </a:xfrm>
        </p:spPr>
        <p:txBody>
          <a:bodyPr>
            <a:normAutofit fontScale="77500" lnSpcReduction="20000"/>
          </a:bodyPr>
          <a:lstStyle/>
          <a:p>
            <a:pPr marL="0" indent="0">
              <a:buNone/>
            </a:pPr>
            <a:r>
              <a:rPr lang="ru-RU" dirty="0" err="1" smtClean="0"/>
              <a:t>Ахмет</a:t>
            </a:r>
            <a:r>
              <a:rPr lang="ru-RU" dirty="0" smtClean="0"/>
              <a:t> Байт</a:t>
            </a:r>
            <a:r>
              <a:rPr lang="kk-KZ" dirty="0" smtClean="0"/>
              <a:t>ұрсынұлы</a:t>
            </a:r>
            <a:r>
              <a:rPr lang="ru-RU" dirty="0"/>
              <a:t> </a:t>
            </a:r>
            <a:r>
              <a:rPr lang="ru-RU" dirty="0" err="1" smtClean="0"/>
              <a:t>қыркүйек</a:t>
            </a:r>
            <a:r>
              <a:rPr lang="ru-RU" dirty="0" smtClean="0"/>
              <a:t> </a:t>
            </a:r>
            <a:r>
              <a:rPr lang="ru-RU" dirty="0" err="1" smtClean="0"/>
              <a:t>айының</a:t>
            </a:r>
            <a:r>
              <a:rPr lang="ru-RU" dirty="0" smtClean="0"/>
              <a:t> 5-ші </a:t>
            </a:r>
            <a:r>
              <a:rPr lang="ru-RU" dirty="0" err="1" smtClean="0"/>
              <a:t>жұлдызында</a:t>
            </a:r>
            <a:r>
              <a:rPr lang="ru-RU" dirty="0" smtClean="0"/>
              <a:t> 1872 </a:t>
            </a:r>
            <a:r>
              <a:rPr lang="ru-RU" dirty="0" err="1" smtClean="0"/>
              <a:t>жылы</a:t>
            </a:r>
            <a:r>
              <a:rPr lang="ru-RU" dirty="0" smtClean="0"/>
              <a:t>, </a:t>
            </a:r>
            <a:r>
              <a:rPr lang="ru-RU" dirty="0" err="1"/>
              <a:t>қазіргі</a:t>
            </a:r>
            <a:r>
              <a:rPr lang="ru-RU" dirty="0"/>
              <a:t> </a:t>
            </a:r>
            <a:r>
              <a:rPr lang="ru-RU" dirty="0" err="1"/>
              <a:t>Қостанай</a:t>
            </a:r>
            <a:r>
              <a:rPr lang="ru-RU" dirty="0"/>
              <a:t> </a:t>
            </a:r>
            <a:r>
              <a:rPr lang="ru-RU" dirty="0" err="1"/>
              <a:t>облысы</a:t>
            </a:r>
            <a:r>
              <a:rPr lang="ru-RU" dirty="0"/>
              <a:t>, </a:t>
            </a:r>
            <a:r>
              <a:rPr lang="ru-RU" dirty="0" err="1"/>
              <a:t>Жангелді</a:t>
            </a:r>
            <a:r>
              <a:rPr lang="ru-RU" dirty="0"/>
              <a:t> </a:t>
            </a:r>
            <a:r>
              <a:rPr lang="ru-RU" dirty="0" err="1" smtClean="0"/>
              <a:t>ауданы,Сарытүбек</a:t>
            </a:r>
            <a:r>
              <a:rPr lang="ru-RU" dirty="0" smtClean="0"/>
              <a:t> </a:t>
            </a:r>
            <a:r>
              <a:rPr lang="ru-RU" dirty="0" err="1" smtClean="0"/>
              <a:t>ауылында</a:t>
            </a:r>
            <a:r>
              <a:rPr lang="ru-RU" dirty="0" smtClean="0"/>
              <a:t> </a:t>
            </a:r>
            <a:r>
              <a:rPr lang="ru-RU" dirty="0" err="1" smtClean="0"/>
              <a:t>дүниеге</a:t>
            </a:r>
            <a:r>
              <a:rPr lang="ru-RU" dirty="0" smtClean="0"/>
              <a:t> келіп,1937 </a:t>
            </a:r>
            <a:r>
              <a:rPr lang="ru-RU" dirty="0" err="1" smtClean="0"/>
              <a:t>жылы</a:t>
            </a:r>
            <a:r>
              <a:rPr lang="ru-RU" dirty="0" smtClean="0"/>
              <a:t> 8-ші </a:t>
            </a:r>
            <a:r>
              <a:rPr lang="ru-RU" dirty="0" err="1" smtClean="0"/>
              <a:t>желтоқсанда</a:t>
            </a:r>
            <a:r>
              <a:rPr lang="ru-RU" dirty="0" smtClean="0"/>
              <a:t>  Алматы </a:t>
            </a:r>
            <a:r>
              <a:rPr lang="ru-RU" dirty="0" err="1" smtClean="0"/>
              <a:t>қаласында</a:t>
            </a:r>
            <a:r>
              <a:rPr lang="ru-RU" dirty="0" smtClean="0"/>
              <a:t> </a:t>
            </a:r>
            <a:r>
              <a:rPr lang="ru-RU" dirty="0" err="1" smtClean="0"/>
              <a:t>қайтыс</a:t>
            </a:r>
            <a:r>
              <a:rPr lang="ru-RU" dirty="0" smtClean="0"/>
              <a:t> </a:t>
            </a:r>
            <a:r>
              <a:rPr lang="ru-RU" dirty="0" err="1" smtClean="0"/>
              <a:t>болады</a:t>
            </a:r>
            <a:r>
              <a:rPr lang="en-US" dirty="0" smtClean="0"/>
              <a:t>.</a:t>
            </a:r>
            <a:r>
              <a:rPr lang="ru-RU" dirty="0" err="1" smtClean="0"/>
              <a:t>Ол</a:t>
            </a:r>
            <a:r>
              <a:rPr lang="ru-RU" dirty="0" smtClean="0"/>
              <a:t> </a:t>
            </a:r>
            <a:r>
              <a:rPr lang="ru-RU" dirty="0"/>
              <a:t>— </a:t>
            </a:r>
            <a:r>
              <a:rPr lang="ru-RU" dirty="0" err="1"/>
              <a:t>қазақтың</a:t>
            </a:r>
            <a:r>
              <a:rPr lang="ru-RU" dirty="0"/>
              <a:t> </a:t>
            </a:r>
            <a:r>
              <a:rPr lang="ru-RU" dirty="0" err="1"/>
              <a:t>ақыны</a:t>
            </a:r>
            <a:r>
              <a:rPr lang="ru-RU" dirty="0"/>
              <a:t>, </a:t>
            </a:r>
            <a:r>
              <a:rPr lang="ru-RU" dirty="0" err="1"/>
              <a:t>әдебиет</a:t>
            </a:r>
            <a:r>
              <a:rPr lang="ru-RU" dirty="0"/>
              <a:t> </a:t>
            </a:r>
            <a:r>
              <a:rPr lang="ru-RU" dirty="0" err="1"/>
              <a:t>зерттеуші</a:t>
            </a:r>
            <a:r>
              <a:rPr lang="ru-RU" dirty="0"/>
              <a:t> </a:t>
            </a:r>
            <a:r>
              <a:rPr lang="ru-RU" dirty="0" err="1"/>
              <a:t>ғалым</a:t>
            </a:r>
            <a:r>
              <a:rPr lang="ru-RU" dirty="0"/>
              <a:t>, </a:t>
            </a:r>
            <a:r>
              <a:rPr lang="ru-RU" dirty="0" err="1"/>
              <a:t>түркітанушы</a:t>
            </a:r>
            <a:r>
              <a:rPr lang="ru-RU" dirty="0"/>
              <a:t>, публицист, педагог, </a:t>
            </a:r>
            <a:r>
              <a:rPr lang="ru-RU" dirty="0" err="1"/>
              <a:t>аудармашы</a:t>
            </a:r>
            <a:r>
              <a:rPr lang="ru-RU" dirty="0"/>
              <a:t>, </a:t>
            </a:r>
            <a:r>
              <a:rPr lang="ru-RU" dirty="0" err="1"/>
              <a:t>қоғам</a:t>
            </a:r>
            <a:r>
              <a:rPr lang="ru-RU" dirty="0"/>
              <a:t> </a:t>
            </a:r>
            <a:r>
              <a:rPr lang="ru-RU" dirty="0" err="1" smtClean="0"/>
              <a:t>қайраткері.Қазақ</a:t>
            </a:r>
            <a:r>
              <a:rPr lang="ru-RU" dirty="0" smtClean="0"/>
              <a:t> </a:t>
            </a:r>
            <a:r>
              <a:rPr lang="ru-RU" dirty="0" err="1"/>
              <a:t>халқының</a:t>
            </a:r>
            <a:r>
              <a:rPr lang="ru-RU" dirty="0"/>
              <a:t> 20 </a:t>
            </a:r>
            <a:r>
              <a:rPr lang="ru-RU" dirty="0" err="1"/>
              <a:t>ғасырдың</a:t>
            </a:r>
            <a:r>
              <a:rPr lang="ru-RU" dirty="0"/>
              <a:t> </a:t>
            </a:r>
            <a:r>
              <a:rPr lang="ru-RU" dirty="0" err="1"/>
              <a:t>басындағы</a:t>
            </a:r>
            <a:r>
              <a:rPr lang="ru-RU" dirty="0"/>
              <a:t> </a:t>
            </a:r>
            <a:r>
              <a:rPr lang="ru-RU" dirty="0" err="1"/>
              <a:t>ұлт-азаттық</a:t>
            </a:r>
            <a:r>
              <a:rPr lang="ru-RU" dirty="0"/>
              <a:t> </a:t>
            </a:r>
            <a:r>
              <a:rPr lang="ru-RU" dirty="0" err="1"/>
              <a:t>қозғалысы</a:t>
            </a:r>
            <a:r>
              <a:rPr lang="ru-RU" dirty="0"/>
              <a:t> </a:t>
            </a:r>
            <a:r>
              <a:rPr lang="ru-RU" dirty="0" err="1"/>
              <a:t>жетекшілерінің</a:t>
            </a:r>
            <a:r>
              <a:rPr lang="ru-RU" dirty="0"/>
              <a:t> </a:t>
            </a:r>
            <a:r>
              <a:rPr lang="ru-RU" dirty="0" err="1"/>
              <a:t>бірі</a:t>
            </a:r>
            <a:r>
              <a:rPr lang="ru-RU" dirty="0"/>
              <a:t>, </a:t>
            </a:r>
            <a:r>
              <a:rPr lang="ru-RU" dirty="0" err="1"/>
              <a:t>мемлекет</a:t>
            </a:r>
            <a:r>
              <a:rPr lang="ru-RU" dirty="0"/>
              <a:t> </a:t>
            </a:r>
            <a:r>
              <a:rPr lang="ru-RU" dirty="0" err="1"/>
              <a:t>қайраткері</a:t>
            </a:r>
            <a:r>
              <a:rPr lang="ru-RU" dirty="0"/>
              <a:t>, </a:t>
            </a:r>
            <a:r>
              <a:rPr lang="ru-RU" dirty="0" err="1"/>
              <a:t>қазақ</a:t>
            </a:r>
            <a:r>
              <a:rPr lang="ru-RU" dirty="0"/>
              <a:t> </a:t>
            </a:r>
            <a:r>
              <a:rPr lang="ru-RU" dirty="0" err="1"/>
              <a:t>тіл</a:t>
            </a:r>
            <a:r>
              <a:rPr lang="ru-RU" dirty="0"/>
              <a:t> </a:t>
            </a:r>
            <a:r>
              <a:rPr lang="ru-RU" dirty="0" err="1"/>
              <a:t>білімі</a:t>
            </a:r>
            <a:r>
              <a:rPr lang="ru-RU" dirty="0"/>
              <a:t> мен </a:t>
            </a:r>
            <a:r>
              <a:rPr lang="ru-RU" dirty="0" err="1"/>
              <a:t>әдебиеттану</a:t>
            </a:r>
            <a:r>
              <a:rPr lang="ru-RU" dirty="0"/>
              <a:t> </a:t>
            </a:r>
            <a:r>
              <a:rPr lang="ru-RU" dirty="0" err="1"/>
              <a:t>ғылымдарының</a:t>
            </a:r>
            <a:r>
              <a:rPr lang="ru-RU" dirty="0"/>
              <a:t> </a:t>
            </a:r>
            <a:r>
              <a:rPr lang="ru-RU" dirty="0" err="1"/>
              <a:t>негізін</a:t>
            </a:r>
            <a:r>
              <a:rPr lang="ru-RU" dirty="0"/>
              <a:t> </a:t>
            </a:r>
            <a:r>
              <a:rPr lang="ru-RU" dirty="0" err="1"/>
              <a:t>салушы</a:t>
            </a:r>
            <a:r>
              <a:rPr lang="ru-RU" dirty="0"/>
              <a:t> </a:t>
            </a:r>
            <a:r>
              <a:rPr lang="ru-RU" dirty="0" err="1"/>
              <a:t>ғалым</a:t>
            </a:r>
            <a:r>
              <a:rPr lang="ru-RU" dirty="0"/>
              <a:t>, </a:t>
            </a:r>
            <a:r>
              <a:rPr lang="ru-RU" dirty="0" err="1"/>
              <a:t>ұлттық</a:t>
            </a:r>
            <a:r>
              <a:rPr lang="ru-RU" dirty="0"/>
              <a:t> </a:t>
            </a:r>
            <a:r>
              <a:rPr lang="ru-RU" dirty="0" err="1"/>
              <a:t>жазудың</a:t>
            </a:r>
            <a:r>
              <a:rPr lang="ru-RU" dirty="0"/>
              <a:t> </a:t>
            </a:r>
            <a:r>
              <a:rPr lang="ru-RU" dirty="0" err="1"/>
              <a:t>реформаторы,ағартушы</a:t>
            </a:r>
            <a:r>
              <a:rPr lang="ru-RU" dirty="0"/>
              <a:t>, </a:t>
            </a:r>
            <a:r>
              <a:rPr lang="ru-RU" dirty="0" err="1"/>
              <a:t>Алаш</a:t>
            </a:r>
            <a:r>
              <a:rPr lang="ru-RU" dirty="0"/>
              <a:t>-Орда </a:t>
            </a:r>
            <a:r>
              <a:rPr lang="ru-RU" dirty="0" err="1"/>
              <a:t>өкіметінің</a:t>
            </a:r>
            <a:r>
              <a:rPr lang="ru-RU" dirty="0"/>
              <a:t> </a:t>
            </a:r>
            <a:r>
              <a:rPr lang="ru-RU" dirty="0" err="1"/>
              <a:t>мүшесі</a:t>
            </a:r>
            <a:r>
              <a:rPr lang="ru-RU" dirty="0" smtClean="0"/>
              <a:t>.</a:t>
            </a:r>
            <a:endParaRPr lang="ru-RU" dirty="0"/>
          </a:p>
        </p:txBody>
      </p:sp>
      <p:pic>
        <p:nvPicPr>
          <p:cNvPr id="7" name="Объект 6"/>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539552" y="980728"/>
            <a:ext cx="3960440" cy="5001344"/>
          </a:xfrm>
          <a:prstGeom prst="rect">
            <a:avLst/>
          </a:prstGeom>
          <a:ln>
            <a:noFill/>
          </a:ln>
          <a:effectLst>
            <a:softEdge rad="112500"/>
          </a:effectLst>
        </p:spPr>
      </p:pic>
    </p:spTree>
    <p:extLst>
      <p:ext uri="{BB962C8B-B14F-4D97-AF65-F5344CB8AC3E}">
        <p14:creationId xmlns:p14="http://schemas.microsoft.com/office/powerpoint/2010/main" val="2390209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467544" y="764704"/>
            <a:ext cx="3960440" cy="5544616"/>
          </a:xfrm>
          <a:prstGeom prst="rect">
            <a:avLst/>
          </a:prstGeom>
          <a:ln>
            <a:noFill/>
          </a:ln>
          <a:effectLst>
            <a:softEdge rad="112500"/>
          </a:effectLst>
        </p:spPr>
      </p:pic>
      <p:sp>
        <p:nvSpPr>
          <p:cNvPr id="4" name="Объект 3"/>
          <p:cNvSpPr>
            <a:spLocks noGrp="1"/>
          </p:cNvSpPr>
          <p:nvPr>
            <p:ph sz="half" idx="2"/>
          </p:nvPr>
        </p:nvSpPr>
        <p:spPr>
          <a:xfrm>
            <a:off x="4648200" y="1052736"/>
            <a:ext cx="4059936" cy="5043264"/>
          </a:xfrm>
        </p:spPr>
        <p:txBody>
          <a:bodyPr>
            <a:normAutofit fontScale="85000" lnSpcReduction="10000"/>
          </a:bodyPr>
          <a:lstStyle/>
          <a:p>
            <a:r>
              <a:rPr lang="ru-RU" dirty="0" err="1"/>
              <a:t>Әлихан</a:t>
            </a:r>
            <a:r>
              <a:rPr lang="ru-RU" dirty="0"/>
              <a:t> </a:t>
            </a:r>
            <a:r>
              <a:rPr lang="ru-RU" dirty="0" err="1"/>
              <a:t>Нұрмұхамедұлы</a:t>
            </a:r>
            <a:r>
              <a:rPr lang="ru-RU" dirty="0"/>
              <a:t> </a:t>
            </a:r>
            <a:r>
              <a:rPr lang="ru-RU" dirty="0" err="1"/>
              <a:t>Бөкейхан</a:t>
            </a:r>
            <a:r>
              <a:rPr lang="ru-RU" dirty="0"/>
              <a:t> (1866—1937) — </a:t>
            </a:r>
            <a:r>
              <a:rPr lang="en-US" dirty="0"/>
              <a:t>XIX </a:t>
            </a:r>
            <a:r>
              <a:rPr lang="ru-RU" dirty="0"/>
              <a:t>ғ. </a:t>
            </a:r>
            <a:r>
              <a:rPr lang="ru-RU" dirty="0" err="1"/>
              <a:t>соңы</a:t>
            </a:r>
            <a:r>
              <a:rPr lang="ru-RU" dirty="0"/>
              <a:t> мен </a:t>
            </a:r>
            <a:r>
              <a:rPr lang="en-US" dirty="0"/>
              <a:t>XX </a:t>
            </a:r>
            <a:r>
              <a:rPr lang="ru-RU" dirty="0"/>
              <a:t>ғ. </a:t>
            </a:r>
            <a:r>
              <a:rPr lang="ru-RU" dirty="0" err="1"/>
              <a:t>басындағы</a:t>
            </a:r>
            <a:r>
              <a:rPr lang="ru-RU" dirty="0"/>
              <a:t> </a:t>
            </a:r>
            <a:r>
              <a:rPr lang="ru-RU" dirty="0" err="1"/>
              <a:t>қазақ</a:t>
            </a:r>
            <a:r>
              <a:rPr lang="ru-RU" dirty="0"/>
              <a:t> </a:t>
            </a:r>
            <a:r>
              <a:rPr lang="ru-RU" dirty="0" err="1"/>
              <a:t>зиялыларының</a:t>
            </a:r>
            <a:r>
              <a:rPr lang="ru-RU" dirty="0"/>
              <a:t>, </a:t>
            </a:r>
            <a:r>
              <a:rPr lang="ru-RU" dirty="0" err="1"/>
              <a:t>қоғам</a:t>
            </a:r>
            <a:r>
              <a:rPr lang="ru-RU" dirty="0"/>
              <a:t> </a:t>
            </a:r>
            <a:r>
              <a:rPr lang="ru-RU" dirty="0" err="1"/>
              <a:t>және</a:t>
            </a:r>
            <a:r>
              <a:rPr lang="ru-RU" dirty="0"/>
              <a:t> </a:t>
            </a:r>
            <a:r>
              <a:rPr lang="ru-RU" dirty="0" err="1"/>
              <a:t>мемлекет</a:t>
            </a:r>
            <a:r>
              <a:rPr lang="ru-RU" dirty="0"/>
              <a:t> </a:t>
            </a:r>
            <a:r>
              <a:rPr lang="ru-RU" dirty="0" err="1"/>
              <a:t>қайраткерлері</a:t>
            </a:r>
            <a:r>
              <a:rPr lang="ru-RU" dirty="0"/>
              <a:t> </a:t>
            </a:r>
            <a:r>
              <a:rPr lang="ru-RU" dirty="0" err="1"/>
              <a:t>қатарындағы</a:t>
            </a:r>
            <a:r>
              <a:rPr lang="ru-RU" dirty="0"/>
              <a:t> аса </a:t>
            </a:r>
            <a:r>
              <a:rPr lang="ru-RU" dirty="0" err="1"/>
              <a:t>ерекше</a:t>
            </a:r>
            <a:r>
              <a:rPr lang="ru-RU" dirty="0"/>
              <a:t> </a:t>
            </a:r>
            <a:r>
              <a:rPr lang="ru-RU" dirty="0" err="1"/>
              <a:t>тұлға</a:t>
            </a:r>
            <a:r>
              <a:rPr lang="ru-RU" dirty="0"/>
              <a:t>. </a:t>
            </a:r>
            <a:r>
              <a:rPr lang="ru-RU" dirty="0" err="1"/>
              <a:t>Көрнекті</a:t>
            </a:r>
            <a:r>
              <a:rPr lang="ru-RU" dirty="0"/>
              <a:t> </a:t>
            </a:r>
            <a:r>
              <a:rPr lang="ru-RU" dirty="0" err="1"/>
              <a:t>қоғам</a:t>
            </a:r>
            <a:r>
              <a:rPr lang="ru-RU" dirty="0"/>
              <a:t> </a:t>
            </a:r>
            <a:r>
              <a:rPr lang="ru-RU" dirty="0" err="1"/>
              <a:t>және</a:t>
            </a:r>
            <a:r>
              <a:rPr lang="ru-RU" dirty="0"/>
              <a:t> </a:t>
            </a:r>
            <a:r>
              <a:rPr lang="ru-RU" dirty="0" err="1"/>
              <a:t>мемлекет</a:t>
            </a:r>
            <a:r>
              <a:rPr lang="ru-RU" dirty="0"/>
              <a:t> </a:t>
            </a:r>
            <a:r>
              <a:rPr lang="ru-RU" dirty="0" err="1"/>
              <a:t>қайраткері</a:t>
            </a:r>
            <a:r>
              <a:rPr lang="ru-RU" dirty="0"/>
              <a:t>, </a:t>
            </a:r>
            <a:r>
              <a:rPr lang="ru-RU" dirty="0" err="1"/>
              <a:t>ұлт-азаттық</a:t>
            </a:r>
            <a:r>
              <a:rPr lang="ru-RU" dirty="0"/>
              <a:t> </a:t>
            </a:r>
            <a:r>
              <a:rPr lang="ru-RU" dirty="0" err="1"/>
              <a:t>және</a:t>
            </a:r>
            <a:r>
              <a:rPr lang="ru-RU" dirty="0"/>
              <a:t> </a:t>
            </a:r>
            <a:r>
              <a:rPr lang="ru-RU" dirty="0" err="1"/>
              <a:t>Алаш</a:t>
            </a:r>
            <a:r>
              <a:rPr lang="ru-RU" dirty="0"/>
              <a:t> </a:t>
            </a:r>
            <a:r>
              <a:rPr lang="ru-RU" dirty="0" err="1"/>
              <a:t>қозғалысының</a:t>
            </a:r>
            <a:r>
              <a:rPr lang="ru-RU" dirty="0"/>
              <a:t> </a:t>
            </a:r>
            <a:r>
              <a:rPr lang="ru-RU" dirty="0" err="1"/>
              <a:t>жетекшісі</a:t>
            </a:r>
            <a:r>
              <a:rPr lang="ru-RU" dirty="0"/>
              <a:t>, </a:t>
            </a:r>
            <a:r>
              <a:rPr lang="ru-RU" dirty="0" err="1"/>
              <a:t>Алашорда</a:t>
            </a:r>
            <a:r>
              <a:rPr lang="ru-RU" dirty="0"/>
              <a:t> </a:t>
            </a:r>
            <a:r>
              <a:rPr lang="ru-RU" dirty="0" err="1"/>
              <a:t>автономиялы</a:t>
            </a:r>
            <a:r>
              <a:rPr lang="ru-RU" dirty="0"/>
              <a:t> </a:t>
            </a:r>
            <a:r>
              <a:rPr lang="ru-RU" dirty="0" err="1"/>
              <a:t>үкіметінің</a:t>
            </a:r>
            <a:r>
              <a:rPr lang="ru-RU" dirty="0"/>
              <a:t> </a:t>
            </a:r>
            <a:r>
              <a:rPr lang="ru-RU" dirty="0" err="1"/>
              <a:t>төрағасы</a:t>
            </a:r>
            <a:r>
              <a:rPr lang="ru-RU" dirty="0"/>
              <a:t>, публицист, </a:t>
            </a:r>
            <a:r>
              <a:rPr lang="ru-RU" dirty="0" err="1"/>
              <a:t>ғалым</a:t>
            </a:r>
            <a:r>
              <a:rPr lang="ru-RU" dirty="0"/>
              <a:t>, </a:t>
            </a:r>
            <a:r>
              <a:rPr lang="ru-RU" dirty="0" err="1"/>
              <a:t>аудармашы</a:t>
            </a:r>
            <a:r>
              <a:rPr lang="ru-RU" dirty="0"/>
              <a:t>.</a:t>
            </a:r>
          </a:p>
        </p:txBody>
      </p:sp>
    </p:spTree>
    <p:extLst>
      <p:ext uri="{BB962C8B-B14F-4D97-AF65-F5344CB8AC3E}">
        <p14:creationId xmlns:p14="http://schemas.microsoft.com/office/powerpoint/2010/main" val="35162272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453</TotalTime>
  <Words>1644</Words>
  <Application>Microsoft Office PowerPoint</Application>
  <PresentationFormat>Экран (4:3)</PresentationFormat>
  <Paragraphs>82</Paragraphs>
  <Slides>28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28</vt:i4>
      </vt:variant>
    </vt:vector>
  </HeadingPairs>
  <TitlesOfParts>
    <vt:vector size="32" baseType="lpstr">
      <vt:lpstr>Constantia</vt:lpstr>
      <vt:lpstr>Times New Roman</vt:lpstr>
      <vt:lpstr>Wingdings 2</vt:lpstr>
      <vt:lpstr>Бумажная</vt:lpstr>
      <vt:lpstr>Алаш партиясының құрылуы және оның бағдарламасы</vt:lpstr>
      <vt:lpstr>Презентация PowerPoint</vt:lpstr>
      <vt:lpstr>Презентация PowerPoint</vt:lpstr>
      <vt:lpstr>     </vt:lpstr>
      <vt:lpstr>Презентация PowerPoint</vt:lpstr>
      <vt:lpstr>Қазақстанның әлеуметтік-экономикалық және қоғамдық саяси өміріне тікелей қатынасы бар аса маңызды 14 мәселе енгізілді.Олар:</vt:lpstr>
      <vt:lpstr> Алаш партиясының белсенді мушелері</vt:lpstr>
      <vt:lpstr>Презентация PowerPoint</vt:lpstr>
      <vt:lpstr>Презентация PowerPoint</vt:lpstr>
      <vt:lpstr>Презентация PowerPoint</vt:lpstr>
      <vt:lpstr>Презентация PowerPoint</vt:lpstr>
      <vt:lpstr>Әлихан Бөкейханов, Ахмет Байтұрсынов сияқты қазақтың либералды-демократиялық интелегенциясының көсемдері басқарған Алаш партиясының құрамына әуел бастан-ақ қазақтың ғылыми және шығармашылық зиялыларының белгілі өкілдері – М.Тынышбаев, М.Жұмабаев, Ш.Құдайбердиев, Ғ.Қарашев, С.Торайғыров, Х.Ғаббасов, Ә.Ермеков, Ж.Досмұхамедов, М.Дулатов, т.б. кірді.</vt:lpstr>
      <vt:lpstr>Презентация PowerPoint</vt:lpstr>
      <vt:lpstr>Презентация PowerPoint</vt:lpstr>
      <vt:lpstr>Презентация PowerPoint</vt:lpstr>
      <vt:lpstr>Презентация PowerPoint</vt:lpstr>
      <vt:lpstr>Жалпы алғанда «Алаш» партиясы бағдарламасының жобасы  мыналарға келіп  саяды.Ол  10  бөлімнен тұрды:</vt:lpstr>
      <vt:lpstr>II.Автономия.  Барлық қырғыз облыстары бір автономиялы өлшемге енгізілуге, соңғысы федерациялық өлшем құқығымен Ресей федерациясына  енуге  тиіс.Бұл орайда, мүмкін болған жағдайда Қырғызстан Ресейдің көршілес облыстарымен (өлкелерімен) бірігеді, ол мүмкін болмаған жағдайда, Қырғызияның езі ғана жекелеген қырғыз губернияларында Земство енгізіліп, автономиялы бір өлшем  болады.«Алаш» партиясы халық мүдделерін көздеп шын жүректен жұмыс істегісі келетін адамдар арсынан белгілі бір қызметті атқаруға әбден жарамды қызметкерлер іріктеу жолымен ауыл   және болыс   әкімшілігінің   қызметін жақсартуды өз мақсаттарының бірі етіп органдарының қызметкерлері жөнінде де  нақ осыны ұсынады. «Алаш» партиясы бар күшімен әділдікті қолдайды, ол барлық жәбір көргендер мен жарлы- жақыбайларды жақтайды. Халықтың жалпы мәдени деңгейін көтеруге бар күшін салады.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Қорытынды</vt:lpstr>
      <vt:lpstr>Презентация PowerPoint</vt:lpstr>
    </vt:vector>
  </TitlesOfParts>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Алаш партиясының құрылуы және оның бағдарламасы</dc:title>
  <dc:creator>Acer</dc:creator>
  <cp:lastModifiedBy>л</cp:lastModifiedBy>
  <cp:revision>20</cp:revision>
  <dcterms:created xsi:type="dcterms:W3CDTF">2013-10-29T10:42:53Z</dcterms:created>
  <dcterms:modified xsi:type="dcterms:W3CDTF">2016-02-21T13:37:47Z</dcterms:modified>
</cp:coreProperties>
</file>