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CC92-5093-4229-8703-B6299498D5F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EE7F-36D8-420C-A632-C012AF377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751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CC92-5093-4229-8703-B6299498D5F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EE7F-36D8-420C-A632-C012AF377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21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CC92-5093-4229-8703-B6299498D5F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EE7F-36D8-420C-A632-C012AF3775AD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4078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CC92-5093-4229-8703-B6299498D5F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EE7F-36D8-420C-A632-C012AF377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0044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CC92-5093-4229-8703-B6299498D5F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EE7F-36D8-420C-A632-C012AF3775A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7745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CC92-5093-4229-8703-B6299498D5F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EE7F-36D8-420C-A632-C012AF377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669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CC92-5093-4229-8703-B6299498D5F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EE7F-36D8-420C-A632-C012AF377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503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CC92-5093-4229-8703-B6299498D5F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EE7F-36D8-420C-A632-C012AF377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03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CC92-5093-4229-8703-B6299498D5F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EE7F-36D8-420C-A632-C012AF377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342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CC92-5093-4229-8703-B6299498D5F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EE7F-36D8-420C-A632-C012AF377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12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CC92-5093-4229-8703-B6299498D5F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EE7F-36D8-420C-A632-C012AF377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75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CC92-5093-4229-8703-B6299498D5F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EE7F-36D8-420C-A632-C012AF377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086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CC92-5093-4229-8703-B6299498D5F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EE7F-36D8-420C-A632-C012AF377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529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CC92-5093-4229-8703-B6299498D5F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EE7F-36D8-420C-A632-C012AF377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511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CC92-5093-4229-8703-B6299498D5F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EE7F-36D8-420C-A632-C012AF377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20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CC92-5093-4229-8703-B6299498D5F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EE7F-36D8-420C-A632-C012AF377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822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0CC92-5093-4229-8703-B6299498D5F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8E3EE7F-36D8-420C-A632-C012AF377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018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882376"/>
            <a:ext cx="10314940" cy="4203974"/>
          </a:xfrm>
        </p:spPr>
        <p:txBody>
          <a:bodyPr>
            <a:noAutofit/>
          </a:bodyPr>
          <a:lstStyle/>
          <a:p>
            <a:pPr algn="l"/>
            <a:r>
              <a:rPr lang="ru-RU" sz="2800" b="1" dirty="0">
                <a:solidFill>
                  <a:schemeClr val="tx1"/>
                </a:solidFill>
              </a:rPr>
              <a:t>Цель</a:t>
            </a:r>
            <a:r>
              <a:rPr lang="kk-KZ" sz="2800" b="1" dirty="0">
                <a:solidFill>
                  <a:schemeClr val="tx1"/>
                </a:solidFill>
              </a:rPr>
              <a:t>:</a:t>
            </a:r>
            <a:r>
              <a:rPr lang="ru-RU" sz="4400" b="1" dirty="0">
                <a:solidFill>
                  <a:schemeClr val="tx1"/>
                </a:solidFill>
              </a:rPr>
              <a:t/>
            </a:r>
            <a:br>
              <a:rPr lang="ru-RU" sz="4400" b="1" dirty="0">
                <a:solidFill>
                  <a:schemeClr val="tx1"/>
                </a:solidFill>
              </a:rPr>
            </a:b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Пополнить </a:t>
            </a:r>
            <a:r>
              <a:rPr lang="kk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знания учащихся по математике,пробудить интерес к </a:t>
            </a: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предмету</a:t>
            </a:r>
            <a:r>
              <a:rPr lang="ru-RU" sz="4400" b="1" dirty="0" smtClean="0">
                <a:solidFill>
                  <a:schemeClr val="tx1"/>
                </a:solidFill>
              </a:rPr>
              <a:t/>
            </a:r>
            <a:br>
              <a:rPr lang="ru-RU" sz="4400" b="1" dirty="0" smtClean="0">
                <a:solidFill>
                  <a:schemeClr val="tx1"/>
                </a:solidFill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асширять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кругозор учащихся, развивать творческие способности, активность, словарный запас, умение говорить, аргументировать свои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r>
              <a:rPr lang="ru-RU" sz="4400" b="1" smtClean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ru-RU" sz="4400" b="1" smtClean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ru-RU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оспитывать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учащихся смекалку, смекалку, сообразительность, организованность, доброжелательность.</a:t>
            </a:r>
            <a:r>
              <a:rPr lang="ru-RU" sz="4400" b="1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ru-RU" sz="4400" b="1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ru-RU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723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75" y="0"/>
            <a:ext cx="9875520" cy="1356360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895350"/>
            <a:ext cx="9872871" cy="520065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Мир логики (логические вопросы) </a:t>
            </a:r>
            <a:endParaRPr lang="ru-RU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Конкурс знатоков (математическое выражение, связанное с другими предметами) </a:t>
            </a:r>
            <a:endParaRPr lang="ru-RU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Путешествие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мир математики (вопросы по математике) </a:t>
            </a:r>
            <a:endParaRPr lang="ru-RU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Правильно или неправильно? (определение правильного или неправильного отчета) </a:t>
            </a:r>
          </a:p>
          <a:p>
            <a:pPr marL="45720" indent="0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Соревнование мгновений (каждая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отвечать на вопросы быстро-быстро)</a:t>
            </a:r>
          </a:p>
        </p:txBody>
      </p:sp>
    </p:spTree>
    <p:extLst>
      <p:ext uri="{BB962C8B-B14F-4D97-AF65-F5344CB8AC3E}">
        <p14:creationId xmlns:p14="http://schemas.microsoft.com/office/powerpoint/2010/main" val="348581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409" y="257175"/>
            <a:ext cx="9876366" cy="132080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Мир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логики (логические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вопросы за правильный ответ 1балл)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885825"/>
            <a:ext cx="11287125" cy="5972175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1.Айдын выше Мираса,но меньше Дастана Кто выше?                                                            Дастан</a:t>
            </a:r>
          </a:p>
          <a:p>
            <a:pPr marL="45720" indent="0">
              <a:buNone/>
            </a:pP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2.В комнате в каждом углу по одной кошки и ему напротив 3 кошки Сколько  комнате кошек? 4</a:t>
            </a:r>
          </a:p>
          <a:p>
            <a:pPr marL="45720" indent="0">
              <a:buNone/>
            </a:pP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3.У Максата было несколько яблок.Он съел ее полвину а остальные 3 отдал сестренке.Сколько яблок было у Максата?                                                                                                                                     6            </a:t>
            </a:r>
          </a:p>
          <a:p>
            <a:pPr marL="45720" indent="0">
              <a:buNone/>
            </a:pP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4.Какое из этих слов лишнее? </a:t>
            </a:r>
          </a:p>
          <a:p>
            <a:pPr marL="45720" indent="0">
              <a:buNone/>
            </a:pP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ерявнуниа</a:t>
            </a:r>
          </a:p>
          <a:p>
            <a:pPr marL="45720" indent="0">
              <a:buNone/>
            </a:pP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ечибнук                                                                                                                                                 Учебник</a:t>
            </a:r>
          </a:p>
          <a:p>
            <a:pPr marL="45720" indent="0">
              <a:buNone/>
            </a:pP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личсо</a:t>
            </a:r>
          </a:p>
          <a:p>
            <a:pPr marL="45720" indent="0">
              <a:buNone/>
            </a:pP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чул</a:t>
            </a:r>
          </a:p>
          <a:p>
            <a:pPr marL="4572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Когда вы бросаете мяч, как вы должны бросить его, чтобы мяч вернулся по тому же следу?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Вверх</a:t>
            </a:r>
          </a:p>
          <a:p>
            <a:pPr marL="45720" indent="0">
              <a:buNone/>
            </a:pP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6.Что тяжелее 1т вишня или 100кг арбуз?                                                                                       Вишняя</a:t>
            </a:r>
            <a:r>
              <a:rPr lang="kk-K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7. Сколько месяцев имеет 28 дней? </a:t>
            </a:r>
            <a:endParaRPr lang="ru-RU" sz="2000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каким углом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будут располагаться в 18.00 стрелки часов на циферблате? 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Развернутый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229850" y="885825"/>
            <a:ext cx="1371600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0915650" y="1383841"/>
            <a:ext cx="1075266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1775" y="2141079"/>
            <a:ext cx="1390008" cy="524301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9705975" y="5862019"/>
            <a:ext cx="1684268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08032" y="5103413"/>
            <a:ext cx="1371600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0915650" y="4536676"/>
            <a:ext cx="1170516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0410183" y="3348826"/>
            <a:ext cx="1371600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12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458" y="133350"/>
            <a:ext cx="10895541" cy="1320800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"Конкурс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знатоков".На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этом этапе необходимо найти значение математических выражений, связанных с другими предметами (1 балл за правильный ответ на каждый вопрос):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781050"/>
            <a:ext cx="11449049" cy="5503862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и русский язык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 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a+3b-4c</a:t>
            </a:r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 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олличество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гласных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букв в русском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языке,</a:t>
            </a:r>
            <a:r>
              <a:rPr lang="en-US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kk-KZ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ru-RU" i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олли</a:t>
            </a:r>
            <a:r>
              <a:rPr lang="ru-RU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чество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гласных </a:t>
            </a: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звуков 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русском языке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kk-KZ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-колличество союза по составу                                                                                                               2*6+3*10-4*3    30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выражения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a+3b-4c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олличество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букв в русском языке,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kk-KZ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ru-RU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олличество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падежей 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русском языке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kk-KZ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-колличество </a:t>
            </a:r>
            <a:r>
              <a:rPr lang="kk-KZ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звонкых согласных букв                                                                                                                  2*36+3*6-4*11     </a:t>
            </a:r>
            <a:r>
              <a:rPr lang="kk-KZ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endParaRPr lang="kk-KZ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Математика и история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a+b-c</a:t>
            </a: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принятия Конституции</a:t>
            </a:r>
            <a:r>
              <a:rPr lang="ru-RU" dirty="0" smtClean="0"/>
              <a:t>,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kk-KZ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провозглашения независимости РК</a:t>
            </a:r>
            <a:r>
              <a:rPr lang="ru-RU" dirty="0" smtClean="0"/>
              <a:t>,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kk-KZ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национальной валюты тенге.</a:t>
            </a:r>
            <a:endParaRPr lang="kk-KZ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kk-KZ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1995+1991-1993    1993</a:t>
            </a:r>
            <a:endParaRPr lang="kk-KZ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772399" y="1922462"/>
            <a:ext cx="2238375" cy="3048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324849" y="3000375"/>
            <a:ext cx="2238375" cy="3048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639174" y="5008562"/>
            <a:ext cx="2238375" cy="3048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18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95250"/>
            <a:ext cx="11400366" cy="504825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"Путешествие в мир математики". 1 балл за каждый правильный ответ.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10659" y="495300"/>
                <a:ext cx="11209866" cy="6248399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1.Что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такое целые числа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Как называются числа меньше 0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</a:t>
                </a:r>
                <a:r>
                  <a:rPr lang="ru-RU" dirty="0"/>
                  <a:t>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Что такое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пропорция?</a:t>
                </a:r>
              </a:p>
              <a:p>
                <a:pPr marL="0" indent="0">
                  <a:buNone/>
                </a:pP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4.</a:t>
                </a:r>
                <a:r>
                  <a:rPr lang="ru-RU" dirty="0"/>
                  <a:t>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Какое число является произведением трех отрицательных чисел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5.</a:t>
                </a:r>
                <a:r>
                  <a:rPr lang="ru-RU" dirty="0"/>
                  <a:t>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Что больше: -1 или -10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6.Число 0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положительное или отрицательное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7.</a:t>
                </a:r>
                <a:r>
                  <a:rPr lang="kk-KZ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Какое число является модулем отрицательного числа?</a:t>
                </a:r>
                <a:endParaRPr lang="ru-RU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8.</a:t>
                </a:r>
                <a:r>
                  <a:rPr lang="ru-RU" dirty="0"/>
                  <a:t>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Что такое простые числа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9.Найдите самое наименьшее кратное чисел 8 и12</a:t>
                </a:r>
              </a:p>
              <a:p>
                <a:pPr marL="0" indent="0">
                  <a:buNone/>
                </a:pP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10.Какое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число сумма двух отрицательных чисел? </a:t>
                </a:r>
              </a:p>
              <a:p>
                <a:pPr marL="0" indent="0">
                  <a:buNone/>
                </a:pP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11.</a:t>
                </a:r>
                <a:r>
                  <a:rPr lang="ru-RU" dirty="0"/>
                  <a:t>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Что такое противоположные числа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12.</a:t>
                </a:r>
                <a:r>
                  <a:rPr lang="ru-RU" dirty="0"/>
                  <a:t>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Какое число является положительным или отрицательным произведением чисел с разными символами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13.</a:t>
                </a:r>
                <a:r>
                  <a:rPr lang="ru-RU" dirty="0"/>
                  <a:t>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Назовите число, противоположное 0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14.</a:t>
                </a:r>
                <a:r>
                  <a:rPr lang="ru-RU" dirty="0"/>
                  <a:t>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Четные числа делятся на 3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15.Что больше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kk-KZ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kk-KZ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16.</a:t>
                </a:r>
                <a:r>
                  <a:rPr lang="ru-RU" dirty="0"/>
                  <a:t>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ак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называются числа в виде отношения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0659" y="495300"/>
                <a:ext cx="11209866" cy="6248399"/>
              </a:xfrm>
              <a:blipFill rotWithShape="0">
                <a:blip r:embed="rId2"/>
                <a:stretch>
                  <a:fillRect l="-435" t="-8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 descr="https://cdn.pixabay.com/photo/2015/11/15/07/45/mathematics-1044084_128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710" y="95250"/>
            <a:ext cx="4967890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1010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3034" y="304800"/>
            <a:ext cx="11114616" cy="1320800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"Правильно или неправильно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?«   Вы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определить, правильно это или нет. Каждый член команды, правильно определивший ответ, получает по одному очку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6726" y="1247775"/>
            <a:ext cx="9782174" cy="4922720"/>
          </a:xfrm>
          <a:prstGeom prst="rect">
            <a:avLst/>
          </a:prstGeom>
        </p:spPr>
      </p:pic>
      <p:sp>
        <p:nvSpPr>
          <p:cNvPr id="5" name="Овал 4"/>
          <p:cNvSpPr/>
          <p:nvPr/>
        </p:nvSpPr>
        <p:spPr>
          <a:xfrm>
            <a:off x="2724150" y="1168400"/>
            <a:ext cx="704850" cy="746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886200" y="5487870"/>
            <a:ext cx="704850" cy="746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733800" y="2035175"/>
            <a:ext cx="704850" cy="746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886200" y="2979619"/>
            <a:ext cx="704850" cy="746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767138" y="3867032"/>
            <a:ext cx="704850" cy="746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5005388" y="4778375"/>
            <a:ext cx="704850" cy="746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9782175" y="5654675"/>
            <a:ext cx="704850" cy="746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9353549" y="4675922"/>
            <a:ext cx="704850" cy="746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8458199" y="3929797"/>
            <a:ext cx="704850" cy="746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8477249" y="3181350"/>
            <a:ext cx="704850" cy="746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8477249" y="2082800"/>
            <a:ext cx="704850" cy="746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324725" y="1184275"/>
            <a:ext cx="704850" cy="746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06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71450"/>
            <a:ext cx="8596668" cy="723900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Соревнование мгновений (каждая группа должна отвечать на вопросы быстро-быстро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52451"/>
            <a:ext cx="10143066" cy="54889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1.Назовите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наименьшее простое число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Какое число делится на все числа без остатка?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3.Назовите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наименьшее трехзначное нечетное число.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Какое число переводиться на  неправильный дробь? 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Какие числа делятся на 5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Что такое нечетные числа?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7.Назовите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самое большое двузначное нечетное число.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огда надо искать наименьший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знаменатель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сложение/вычитание дробей с одинаковыми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знаменателями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сложении/вычитании дробей с разными знаменателями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9.Назовите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единицу измерения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площади. 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Какие числа делятся на 10?</a:t>
            </a:r>
          </a:p>
        </p:txBody>
      </p:sp>
      <p:pic>
        <p:nvPicPr>
          <p:cNvPr id="4" name="Picture 4" descr="https://fsd.multiurok.ru/html/2019/04/07/s_5caa43509f170/1134254_15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9530" y="531614"/>
            <a:ext cx="4749376" cy="2936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6948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proprikol.ru/wp-content/uploads/2019/07/kartinka-spasibo-za-vnimanie-dlya-prezentatsij-3-650x48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70" y="380999"/>
            <a:ext cx="8981232" cy="6248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543821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206</TotalTime>
  <Words>564</Words>
  <Application>Microsoft Office PowerPoint</Application>
  <PresentationFormat>Широкоэкранный</PresentationFormat>
  <Paragraphs>61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Цель: Пополнить знания учащихся по математике,пробудить интерес к предмету Расширять кругозор учащихся, развивать творческие способности, активность, словарный запас, умение говорить, аргументировать свои выводы Воспитывать у учащихся смекалку, смекалку, сообразительность, организованность, доброжелательность. </vt:lpstr>
      <vt:lpstr>План:</vt:lpstr>
      <vt:lpstr>Мир логики (логические вопросы за правильный ответ 1балл) </vt:lpstr>
      <vt:lpstr>"Конкурс знатоков".На этом этапе необходимо найти значение математических выражений, связанных с другими предметами (1 балл за правильный ответ на каждый вопрос):</vt:lpstr>
      <vt:lpstr>"Путешествие в мир математики". 1 балл за каждый правильный ответ.</vt:lpstr>
      <vt:lpstr>"Правильно или неправильно?«   Вы должны определить, правильно это или нет. Каждый член команды, правильно определивший ответ, получает по одному очку</vt:lpstr>
      <vt:lpstr>Соревнование мгновений (каждая группа должна отвечать на вопросы быстро-быстро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Цель: Познавательная: Пополнить знания учащихся по математике,пробудить интерес к предмету Развивающие: расширять кругозор учащихся, развивать творческие способности, активность, словарный запас, умение говорить, аргументировать свои выводы  </dc:title>
  <dc:creator>Пользователь Windows</dc:creator>
  <cp:lastModifiedBy>Пользователь Windows</cp:lastModifiedBy>
  <cp:revision>22</cp:revision>
  <dcterms:created xsi:type="dcterms:W3CDTF">2022-11-30T12:58:01Z</dcterms:created>
  <dcterms:modified xsi:type="dcterms:W3CDTF">2022-12-06T14:03:58Z</dcterms:modified>
</cp:coreProperties>
</file>