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206" r:id="rId2"/>
    <p:sldId id="1207" r:id="rId3"/>
    <p:sldId id="1208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52" autoAdjust="0"/>
  </p:normalViewPr>
  <p:slideViewPr>
    <p:cSldViewPr snapToGrid="0">
      <p:cViewPr varScale="1">
        <p:scale>
          <a:sx n="107" d="100"/>
          <a:sy n="107" d="100"/>
        </p:scale>
        <p:origin x="71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B6856-BE92-4305-87F2-A5595CE41704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390D7-A25E-4D57-9666-E1FA0BC261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077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7" name="Номер слайда 4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639E41-402A-4B8C-A032-1E82C6F33BED}" type="slidenum">
              <a:rPr lang="ru-RU" altLang="ru-RU">
                <a:latin typeface="Segoe UI" panose="020B0502040204020203" pitchFamily="34" charset="0"/>
              </a:rPr>
              <a:pPr/>
              <a:t>1</a:t>
            </a:fld>
            <a:endParaRPr lang="ru-RU" altLang="ru-RU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866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D4529-457E-45CF-B132-CEF989B2D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852ECF-4AB2-4A97-8017-AB17E9347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9EB6A-0090-4AC3-A75B-86347F91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124D31-0612-43C1-B44B-0E997BDA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A7FE48-5868-49A1-A7E5-6BBF03BD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0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62271-854A-4184-B1D3-17226096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8B0511C-770A-4456-8A53-AB6C88303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AD9F88-27A5-412E-8079-34559014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70A6FA-390B-4418-A1D6-0922C6FE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2782C6-04EF-4F57-A87B-F60D05E0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33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EAEC56-495B-406B-96E7-D47D04864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5A320E-624A-4FB3-9DAC-7ADC14490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3578F7-BCB8-4F37-ABBB-F2D0647D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E594CC-779E-4DE2-91BF-F838BEE8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3E3C12-6150-412D-8DBD-2B1B8163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00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E7344-2A57-4EF4-A5E7-644C2DF3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58B1A7-E539-47F1-982E-C71884D9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71084F-D50F-4018-A970-42B589AD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29546D-63F2-4510-BDB8-BA293844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3C59D6-C73B-4C50-8055-3051FB18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342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3467F-2BEF-4D13-A119-C90765CD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41B549-E3B7-436F-86EB-BC9C9F01D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91244C-3124-4E85-979D-8D237085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AD5730-03A2-4F61-8051-986DF1225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D45363-652A-4838-AB0C-5E7F92A6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38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094827-32C7-4458-A916-2C09A86A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14FE85-1202-4477-A1E8-D4DC7EF4D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E3A641-DEA9-444D-89DC-6C8548113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9923BF-7D43-453D-A792-0A845FBC3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F6AC4-86DF-4BAA-BC31-957BB828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19AD12-33EF-474F-A115-1047781C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41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BCB5C-D300-4554-80B6-92B881C5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83B9B8-1734-4F6A-891D-0CEE2D56A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5F3E492-3595-4F4C-8E2A-DE785290B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48C4B34-04A7-4195-90FD-DCF7DE528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AFBF849-91C4-4F6C-A906-DA32C0662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3870C9-4227-4DD3-9C3F-B86346702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EB6154-3C02-47A6-B313-F4321BCF5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FBD7FDA-2F26-442A-AAE2-D231CAB2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2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F94D8-33FD-4301-9A2B-0508309D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A5F9F2C-5066-4356-A766-10BCC7AFA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C56294-46E9-4FCD-84E5-B894DA54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19A2738-457C-4FF8-BFEA-15E716C7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61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AF7229B-95D6-4B68-87D4-301C0A89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30BB8A7-ED36-4766-B71F-C34F58917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119A32-AD56-44D2-93F9-3B563708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0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9BCD1-8CBC-4E6B-8B1A-85FAC344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93B310-81C9-49C1-97A3-2905B7981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75322A-3ED6-453C-AEB1-76224AC48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D812BC-D2BC-45D6-9F71-DE5C581B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48B1EC-1622-4F0A-8076-FFEB58FAA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FC9897-7074-4049-BAC3-A160785C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3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5A814-1052-4551-8916-9BD207B0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93A9BB-8080-4E7C-B659-012D9CF0F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478E47-F142-4091-9EE4-5828CBAF0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A6EDD6-F260-4E78-B368-E09E1EED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58877E-9979-49BE-9C9D-48317F4E8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875EC4-9330-4FA6-B63E-E2C0ADB9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54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6183A-4159-4C92-B522-09E56F5E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103C44-8DD5-4427-961C-7B1BDCAF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A9B85B-6228-4D4E-A7A2-1F63612E0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538C0-78F0-4929-96E9-17AD63E6E780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954D8D-DDFC-49CF-8C69-E60B22F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2BF328-4CDA-41FD-B90E-FDFCD707B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7D783-4A14-4913-8F3A-98EFADAB4D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2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6">
            <a:extLst>
              <a:ext uri="{FF2B5EF4-FFF2-40B4-BE49-F238E27FC236}">
                <a16:creationId xmlns:a16="http://schemas.microsoft.com/office/drawing/2014/main" id="{23A66ECB-D48B-456D-B11B-4B19C4B7C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-24442"/>
            <a:ext cx="12193588" cy="473733"/>
          </a:xfrm>
          <a:custGeom>
            <a:avLst/>
            <a:gdLst>
              <a:gd name="T0" fmla="*/ 0 w 12192000"/>
              <a:gd name="T1" fmla="*/ 2198 h 768350"/>
              <a:gd name="T2" fmla="*/ 51721 w 12192000"/>
              <a:gd name="T3" fmla="*/ 2198 h 768350"/>
              <a:gd name="T4" fmla="*/ 51721 w 12192000"/>
              <a:gd name="T5" fmla="*/ 0 h 768350"/>
              <a:gd name="T6" fmla="*/ 0 w 12192000"/>
              <a:gd name="T7" fmla="*/ 0 h 768350"/>
              <a:gd name="T8" fmla="*/ 0 w 12192000"/>
              <a:gd name="T9" fmla="*/ 2198 h 768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192000"/>
              <a:gd name="T16" fmla="*/ 0 h 768350"/>
              <a:gd name="T17" fmla="*/ 12192000 w 12192000"/>
              <a:gd name="T18" fmla="*/ 768350 h 7683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192000" h="768350">
                <a:moveTo>
                  <a:pt x="0" y="768096"/>
                </a:moveTo>
                <a:lnTo>
                  <a:pt x="12192000" y="768096"/>
                </a:lnTo>
                <a:lnTo>
                  <a:pt x="12192000" y="0"/>
                </a:lnTo>
                <a:lnTo>
                  <a:pt x="0" y="0"/>
                </a:lnTo>
                <a:lnTo>
                  <a:pt x="0" y="768096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3700" b="0">
                <a:solidFill>
                  <a:schemeClr val="accent1">
                    <a:hueOff val="114395"/>
                    <a:lumOff val="-24975"/>
                  </a:schemeClr>
                </a:solidFill>
              </a:defRPr>
            </a:pPr>
            <a:r>
              <a:rPr lang="kk-K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 мероприятий по празднованию Дня Независимости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91DB1E65-A2F2-4516-964F-66EE2E4846A6}"/>
              </a:ext>
            </a:extLst>
          </p:cNvPr>
          <p:cNvSpPr/>
          <p:nvPr/>
        </p:nvSpPr>
        <p:spPr>
          <a:xfrm>
            <a:off x="-750432" y="317906"/>
            <a:ext cx="609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683945" y="678408"/>
          <a:ext cx="9089679" cy="5930620"/>
        </p:xfrm>
        <a:graphic>
          <a:graphicData uri="http://schemas.openxmlformats.org/drawingml/2006/table">
            <a:tbl>
              <a:tblPr/>
              <a:tblGrid>
                <a:gridCol w="403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3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7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7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7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2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 мероприятия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  завершения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Сроки и место проведения, охват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Ответственные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Использовать хэштег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#</a:t>
                      </a:r>
                      <a:r>
                        <a:rPr lang="kk-KZ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Тәуелсіздіккүнібілім09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всех социальных сетях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15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.1</a:t>
                      </a:r>
                      <a:r>
                        <a:rPr lang="kk-KZ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.2022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Конкурс стенгазет  «День </a:t>
                      </a:r>
                      <a:r>
                        <a:rPr lang="kk-KZ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Независимости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Конкурс стенгазет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15.12.2022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7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Тематические оформления организаций образования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5-15.12.2022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7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Торжественные линейки, посвященные Дню Независимости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линейки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.1</a:t>
                      </a: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.2022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7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«Казахстан – мой край родной!»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Книжные выставки,выпуск праздничных плакатов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>
                          <a:latin typeface="Times New Roman"/>
                          <a:ea typeface="Calibri"/>
                          <a:cs typeface="Times New Roman"/>
                        </a:rPr>
                        <a:t>9.12.2022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100" dirty="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98" marR="8598" marT="8598" marB="85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73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391857"/>
              </p:ext>
            </p:extLst>
          </p:nvPr>
        </p:nvGraphicFramePr>
        <p:xfrm>
          <a:off x="1738264" y="190124"/>
          <a:ext cx="9279802" cy="6680150"/>
        </p:xfrm>
        <a:graphic>
          <a:graphicData uri="http://schemas.openxmlformats.org/drawingml/2006/table">
            <a:tbl>
              <a:tblPr/>
              <a:tblGrid>
                <a:gridCol w="388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7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2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4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7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60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Общеобластной диктант на тему «Тәуелсіздік – басты құндылығымыз!»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диктант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13.12.2022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Открытие КГУ «Психолого-медико-педагогическая консультация №6» управления образования в г.Шахтинск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Открытие ПМПК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05.12.2022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А.М.Мукашева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Г.З.Абишева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Открытие КГУ «Общеобразовательная школа №12 г.Темиртау»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Открытие общеобразовательной школы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14.12.2022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Б.Н.Адекенов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Г.Е.Нурсултан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60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Церемония награждения победителей областного этапа Республиканского конкурса «Лучший педагог»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Церемония награждения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08.12.2022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Б.Н.Адекенова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А.М.Мукашева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Церемония награждения победителей областного конкурса «Учитель года»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Церемония награждения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14.12.2022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Б.Н.Адекенова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А.М.Мукашева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Торжественный прием в ряды ЕЮО «Жас ұлан», «Жас қыран»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прием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14.12.2022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219200" algn="l"/>
                        </a:tabLst>
                        <a:defRPr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Ж.С.Суюмбаева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образования,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Встреча лидеров школьного парламента с руководителем управления образования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Встреча лидеров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09.12.2022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А.М.Мукашева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1219200" algn="l"/>
                        </a:tabLst>
                        <a:defRPr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Отделы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образования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, областные организациий образования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8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Областной этап республиканской олимпиады по общеобразовательным предметам среди учащихся 5-6 классов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Областной этап республиканской олимпиады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05.12.2022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Куанышбаев А.К.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Организации образования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26" marR="6026" marT="6026" marB="602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37442" y="959668"/>
          <a:ext cx="7985157" cy="3940168"/>
        </p:xfrm>
        <a:graphic>
          <a:graphicData uri="http://schemas.openxmlformats.org/drawingml/2006/table">
            <a:tbl>
              <a:tblPr/>
              <a:tblGrid>
                <a:gridCol w="316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03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29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Районный / городской этап республиканской олимпиады по общеобразовательным предметам среди учащихся 9-11 классов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Районный / городской этап республиканской олимпиады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06-08.12.2022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Куанышбаев А.К.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Организации образования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Творческий конкурс «Сарбаз сахнасы» среди учащихся классов «Жас Сарбаз»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Конкурс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13-14.12.2022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Куанышбаев А.К.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Алтынбекова Ш.Д.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9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Традиционный турнир по волейболу среди преподавателей колледжей памяти ветерана образования З.Рахимова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Турнир по воллейболу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>
                          <a:latin typeface="Times New Roman"/>
                          <a:ea typeface="Calibri"/>
                          <a:cs typeface="Times New Roman"/>
                        </a:rPr>
                        <a:t>13-14.12.2022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Куанышбаев А.К.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219200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Искаков И.Е.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3026</TotalTime>
  <Words>389</Words>
  <Application>Microsoft Office PowerPoint</Application>
  <PresentationFormat>Широкоэкранный</PresentationFormat>
  <Paragraphs>98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119</cp:revision>
  <cp:lastPrinted>2022-02-22T14:25:08Z</cp:lastPrinted>
  <dcterms:created xsi:type="dcterms:W3CDTF">2022-01-28T14:39:29Z</dcterms:created>
  <dcterms:modified xsi:type="dcterms:W3CDTF">2022-12-07T03:29:18Z</dcterms:modified>
</cp:coreProperties>
</file>