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4CA96-E6B0-422A-B2A5-3C585C50DB6E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6FE8F9-1F92-4EC8-B079-857CD69BD507}">
      <dgm:prSet phldrT="[Текст]" phldr="1"/>
      <dgm:spPr/>
      <dgm:t>
        <a:bodyPr/>
        <a:lstStyle/>
        <a:p>
          <a:endParaRPr lang="ru-RU"/>
        </a:p>
      </dgm:t>
    </dgm:pt>
    <dgm:pt modelId="{D47FAE28-1A48-4194-B553-8B5A5F7DCBF6}" type="parTrans" cxnId="{54C7055B-9A15-4F31-A060-A062321C923F}">
      <dgm:prSet/>
      <dgm:spPr/>
      <dgm:t>
        <a:bodyPr/>
        <a:lstStyle/>
        <a:p>
          <a:endParaRPr lang="ru-RU"/>
        </a:p>
      </dgm:t>
    </dgm:pt>
    <dgm:pt modelId="{66B88220-4CE4-48DE-A6D5-6B0914963D84}" type="sibTrans" cxnId="{54C7055B-9A15-4F31-A060-A062321C923F}">
      <dgm:prSet/>
      <dgm:spPr/>
      <dgm:t>
        <a:bodyPr/>
        <a:lstStyle/>
        <a:p>
          <a:endParaRPr lang="ru-RU"/>
        </a:p>
      </dgm:t>
    </dgm:pt>
    <dgm:pt modelId="{8C449C8B-9FD9-43AD-AE05-C7810B52FE40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1905 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бастап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Ресей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конституциялық-демократиялық партиясының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(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кадеттер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мүшесі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DBF9B3-643C-4E04-AA09-A66B133717DE}" type="parTrans" cxnId="{913A6EFB-B922-428E-89CA-396E32E26D84}">
      <dgm:prSet/>
      <dgm:spPr/>
      <dgm:t>
        <a:bodyPr/>
        <a:lstStyle/>
        <a:p>
          <a:endParaRPr lang="ru-RU"/>
        </a:p>
      </dgm:t>
    </dgm:pt>
    <dgm:pt modelId="{E5FA4354-61CF-46B1-8893-9B3CE52F65F3}" type="sibTrans" cxnId="{913A6EFB-B922-428E-89CA-396E32E26D84}">
      <dgm:prSet/>
      <dgm:spPr/>
      <dgm:t>
        <a:bodyPr/>
        <a:lstStyle/>
        <a:p>
          <a:endParaRPr lang="ru-RU"/>
        </a:p>
      </dgm:t>
    </dgm:pt>
    <dgm:pt modelId="{D4B48D71-631A-4E89-A907-CE1189305085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1905 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Әлихан Бөкейханов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Семей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облысы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қазақтарының атынан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1-ші 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думаға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депутат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сайланды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0EF5EB-3FE7-432C-A393-6387374208E7}" type="parTrans" cxnId="{A8790C44-5B70-4210-9313-562BFBE81F49}">
      <dgm:prSet/>
      <dgm:spPr/>
      <dgm:t>
        <a:bodyPr/>
        <a:lstStyle/>
        <a:p>
          <a:endParaRPr lang="ru-RU"/>
        </a:p>
      </dgm:t>
    </dgm:pt>
    <dgm:pt modelId="{1865C109-4581-42A9-8CD3-62CF6C24683C}" type="sibTrans" cxnId="{A8790C44-5B70-4210-9313-562BFBE81F49}">
      <dgm:prSet/>
      <dgm:spPr/>
      <dgm:t>
        <a:bodyPr/>
        <a:lstStyle/>
        <a:p>
          <a:endParaRPr lang="ru-RU"/>
        </a:p>
      </dgm:t>
    </dgm:pt>
    <dgm:pt modelId="{C4136D3C-50AC-41BF-A742-DD08145B570E}">
      <dgm:prSet phldrT="[Текст]" phldr="1"/>
      <dgm:spPr/>
      <dgm:t>
        <a:bodyPr/>
        <a:lstStyle/>
        <a:p>
          <a:endParaRPr lang="ru-RU"/>
        </a:p>
      </dgm:t>
    </dgm:pt>
    <dgm:pt modelId="{F57D51EF-4260-4373-9B93-24DC07C7DD4B}" type="parTrans" cxnId="{3C2A64A5-6453-4354-8B0D-F4697DF5124B}">
      <dgm:prSet/>
      <dgm:spPr/>
      <dgm:t>
        <a:bodyPr/>
        <a:lstStyle/>
        <a:p>
          <a:endParaRPr lang="ru-RU"/>
        </a:p>
      </dgm:t>
    </dgm:pt>
    <dgm:pt modelId="{D4BCB948-9750-48C0-B304-411F7E9BB2F3}" type="sibTrans" cxnId="{3C2A64A5-6453-4354-8B0D-F4697DF5124B}">
      <dgm:prSet/>
      <dgm:spPr/>
      <dgm:t>
        <a:bodyPr/>
        <a:lstStyle/>
        <a:p>
          <a:endParaRPr lang="ru-RU"/>
        </a:p>
      </dgm:t>
    </dgm:pt>
    <dgm:pt modelId="{F82EC6DF-0627-4B2A-873F-097815077B57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1906 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Омбыдан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шығатын кадеттік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«Голос степи»,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Омич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«Иртыш»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газеттерінде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 1908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Санкт-Петерборда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жарық көрген меньшевиктік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«Товарищ»,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кадеттік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«Речь», «Слово»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гәзеттерінде редакторлық қызмет атқарды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8BA558-4D40-460E-8DEC-63C84E2FC7E4}" type="parTrans" cxnId="{38B20EA0-779C-4041-885A-A8091073C32D}">
      <dgm:prSet/>
      <dgm:spPr/>
      <dgm:t>
        <a:bodyPr/>
        <a:lstStyle/>
        <a:p>
          <a:endParaRPr lang="ru-RU"/>
        </a:p>
      </dgm:t>
    </dgm:pt>
    <dgm:pt modelId="{4404BDBA-2CC8-474D-A5F1-50F25B0FC422}" type="sibTrans" cxnId="{38B20EA0-779C-4041-885A-A8091073C32D}">
      <dgm:prSet/>
      <dgm:spPr/>
      <dgm:t>
        <a:bodyPr/>
        <a:lstStyle/>
        <a:p>
          <a:endParaRPr lang="ru-RU"/>
        </a:p>
      </dgm:t>
    </dgm:pt>
    <dgm:pt modelId="{BDFB7B3D-7C37-42D7-A25B-7EF510A39863}">
      <dgm:prSet phldrT="[Текст]" phldr="1"/>
      <dgm:spPr/>
      <dgm:t>
        <a:bodyPr/>
        <a:lstStyle/>
        <a:p>
          <a:endParaRPr lang="ru-RU"/>
        </a:p>
      </dgm:t>
    </dgm:pt>
    <dgm:pt modelId="{2F12E393-27CE-46E5-8CC4-C9DD558D1C1A}" type="parTrans" cxnId="{52B6240D-06E4-401D-BA44-6D749F2546BA}">
      <dgm:prSet/>
      <dgm:spPr/>
      <dgm:t>
        <a:bodyPr/>
        <a:lstStyle/>
        <a:p>
          <a:endParaRPr lang="ru-RU"/>
        </a:p>
      </dgm:t>
    </dgm:pt>
    <dgm:pt modelId="{04A2D29F-F616-4EA6-BE9F-DFF858079F4C}" type="sibTrans" cxnId="{52B6240D-06E4-401D-BA44-6D749F2546BA}">
      <dgm:prSet/>
      <dgm:spPr/>
      <dgm:t>
        <a:bodyPr/>
        <a:lstStyle/>
        <a:p>
          <a:endParaRPr lang="ru-RU"/>
        </a:p>
      </dgm:t>
    </dgm:pt>
    <dgm:pt modelId="{2EDB3954-A78B-48FD-9F6B-4026A3769D15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1909-17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жж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«Дон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егіншілік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банкі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бөлімшесінде жұмыс істеді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DCE427-4336-4221-B5AF-1D23E7EE81CF}" type="parTrans" cxnId="{3ADCE46F-C738-48F8-AE40-756587048881}">
      <dgm:prSet/>
      <dgm:spPr/>
      <dgm:t>
        <a:bodyPr/>
        <a:lstStyle/>
        <a:p>
          <a:endParaRPr lang="ru-RU"/>
        </a:p>
      </dgm:t>
    </dgm:pt>
    <dgm:pt modelId="{F67666CB-94AC-48F2-A7F8-1AF2DAA2E443}" type="sibTrans" cxnId="{3ADCE46F-C738-48F8-AE40-756587048881}">
      <dgm:prSet/>
      <dgm:spPr/>
      <dgm:t>
        <a:bodyPr/>
        <a:lstStyle/>
        <a:p>
          <a:endParaRPr lang="ru-RU"/>
        </a:p>
      </dgm:t>
    </dgm:pt>
    <dgm:pt modelId="{A167CD3C-BA05-490F-BBAE-EA0A7F8E0E95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1911-14 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гәзетін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ұйымдастыруда және оның жалпы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ұлттық деңгейге көтерілуіне зор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еңбек сіңірді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8F318D-1D95-492F-9372-32AEFAADBE0E}" type="parTrans" cxnId="{162CE269-FF71-4135-8B7D-8CA5871C46F9}">
      <dgm:prSet/>
      <dgm:spPr/>
      <dgm:t>
        <a:bodyPr/>
        <a:lstStyle/>
        <a:p>
          <a:endParaRPr lang="ru-RU"/>
        </a:p>
      </dgm:t>
    </dgm:pt>
    <dgm:pt modelId="{8F4FA457-3C0D-419B-8179-91C0C0FC3179}" type="sibTrans" cxnId="{162CE269-FF71-4135-8B7D-8CA5871C46F9}">
      <dgm:prSet/>
      <dgm:spPr/>
      <dgm:t>
        <a:bodyPr/>
        <a:lstStyle/>
        <a:p>
          <a:endParaRPr lang="ru-RU"/>
        </a:p>
      </dgm:t>
    </dgm:pt>
    <dgm:pt modelId="{0884733F-E0DD-4D5F-BF4E-11746299438A}">
      <dgm:prSet/>
      <dgm:spPr/>
      <dgm:t>
        <a:bodyPr/>
        <a:lstStyle/>
        <a:p>
          <a:endParaRPr lang="ru-RU"/>
        </a:p>
      </dgm:t>
    </dgm:pt>
    <dgm:pt modelId="{4090AF35-12D4-45AE-AADA-9C134C63C3CF}" type="parTrans" cxnId="{402B7CB8-0A18-4CC1-9C89-A31D8BC9624D}">
      <dgm:prSet/>
      <dgm:spPr/>
      <dgm:t>
        <a:bodyPr/>
        <a:lstStyle/>
        <a:p>
          <a:endParaRPr lang="ru-RU"/>
        </a:p>
      </dgm:t>
    </dgm:pt>
    <dgm:pt modelId="{DA2BD231-1CDB-4238-9EC6-C0520E7340CC}" type="sibTrans" cxnId="{402B7CB8-0A18-4CC1-9C89-A31D8BC9624D}">
      <dgm:prSet/>
      <dgm:spPr/>
      <dgm:t>
        <a:bodyPr/>
        <a:lstStyle/>
        <a:p>
          <a:endParaRPr lang="ru-RU"/>
        </a:p>
      </dgm:t>
    </dgm:pt>
    <dgm:pt modelId="{FC6AE57F-EEE5-41DE-A435-404EAE380C68}">
      <dgm:prSet/>
      <dgm:spPr/>
      <dgm:t>
        <a:bodyPr/>
        <a:lstStyle/>
        <a:p>
          <a:r>
            <a:rPr lang="kk-KZ" dirty="0" smtClean="0"/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Әлихан қазақ тарихындағы тұңғыш саяси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 Алаш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партиясын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ұйымдастыруға кіріседі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Артынша,1917 ж.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желтоқсанында бүкіл қазақтардың құрылтайында  Алаш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аутономиясы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жарияланып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Ә.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Бөкейханов сол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алғашқы Қазақ республикасының тұңғыш төрағасы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президенті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сайланады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3B0750-18E9-4305-BF71-FD8B05E8D399}" type="parTrans" cxnId="{0421CE3C-E704-40C8-8F76-F009FED949BD}">
      <dgm:prSet/>
      <dgm:spPr/>
      <dgm:t>
        <a:bodyPr/>
        <a:lstStyle/>
        <a:p>
          <a:endParaRPr lang="ru-RU"/>
        </a:p>
      </dgm:t>
    </dgm:pt>
    <dgm:pt modelId="{048FEC97-83C1-4A59-806A-9045CFBE7A17}" type="sibTrans" cxnId="{0421CE3C-E704-40C8-8F76-F009FED949BD}">
      <dgm:prSet/>
      <dgm:spPr/>
      <dgm:t>
        <a:bodyPr/>
        <a:lstStyle/>
        <a:p>
          <a:endParaRPr lang="ru-RU"/>
        </a:p>
      </dgm:t>
    </dgm:pt>
    <dgm:pt modelId="{5481F7BE-1277-4582-BB78-E6B64E22F3D6}">
      <dgm:prSet/>
      <dgm:spPr/>
      <dgm:t>
        <a:bodyPr/>
        <a:lstStyle/>
        <a:p>
          <a:endParaRPr lang="ru-RU"/>
        </a:p>
      </dgm:t>
    </dgm:pt>
    <dgm:pt modelId="{0E8D5034-3795-4D9B-BF72-D9854348CFD2}" type="parTrans" cxnId="{A4F8F33D-64D9-4281-96D0-7DB1D36533B4}">
      <dgm:prSet/>
      <dgm:spPr/>
      <dgm:t>
        <a:bodyPr/>
        <a:lstStyle/>
        <a:p>
          <a:endParaRPr lang="ru-RU"/>
        </a:p>
      </dgm:t>
    </dgm:pt>
    <dgm:pt modelId="{0E1D1FB2-C7AA-4B2D-9A86-4A0EF2B82A94}" type="sibTrans" cxnId="{A4F8F33D-64D9-4281-96D0-7DB1D36533B4}">
      <dgm:prSet/>
      <dgm:spPr/>
      <dgm:t>
        <a:bodyPr/>
        <a:lstStyle/>
        <a:p>
          <a:endParaRPr lang="ru-RU"/>
        </a:p>
      </dgm:t>
    </dgm:pt>
    <dgm:pt modelId="{1CE18DEE-F3B5-4B81-A572-37A98CC068ED}">
      <dgm:prSet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1919 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большевиктер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өкіметінің бұрынғы алашордашыларға жасаған кешірімнен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Ә.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Бөкейханов қалған өмірін ғылыми зерттеушілікке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арнады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DD6CB5-EF25-4E5A-854C-743A23A4BBE1}" type="parTrans" cxnId="{E70D49C8-90A5-4F54-B7C5-47257F2542EF}">
      <dgm:prSet/>
      <dgm:spPr/>
      <dgm:t>
        <a:bodyPr/>
        <a:lstStyle/>
        <a:p>
          <a:endParaRPr lang="ru-RU"/>
        </a:p>
      </dgm:t>
    </dgm:pt>
    <dgm:pt modelId="{27EC9B95-DDC3-45F1-9431-C35A3C5C6D73}" type="sibTrans" cxnId="{E70D49C8-90A5-4F54-B7C5-47257F2542EF}">
      <dgm:prSet/>
      <dgm:spPr/>
      <dgm:t>
        <a:bodyPr/>
        <a:lstStyle/>
        <a:p>
          <a:endParaRPr lang="ru-RU"/>
        </a:p>
      </dgm:t>
    </dgm:pt>
    <dgm:pt modelId="{FE9DA96B-5EAB-4D6F-8565-2D394FDCF05A}" type="pres">
      <dgm:prSet presAssocID="{0164CA96-E6B0-422A-B2A5-3C585C50DB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C7087-BA56-4B1D-9258-2EA14F514FE3}" type="pres">
      <dgm:prSet presAssocID="{9F6FE8F9-1F92-4EC8-B079-857CD69BD507}" presName="composite" presStyleCnt="0"/>
      <dgm:spPr/>
      <dgm:t>
        <a:bodyPr/>
        <a:lstStyle/>
        <a:p>
          <a:endParaRPr lang="ru-RU"/>
        </a:p>
      </dgm:t>
    </dgm:pt>
    <dgm:pt modelId="{85845ABE-9AD0-443B-95E6-07056F3BE704}" type="pres">
      <dgm:prSet presAssocID="{9F6FE8F9-1F92-4EC8-B079-857CD69BD50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216BC-7811-4DAC-A447-29D084958C51}" type="pres">
      <dgm:prSet presAssocID="{9F6FE8F9-1F92-4EC8-B079-857CD69BD50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D7CE1-5D5E-4630-B65F-6CAA3BB26A8D}" type="pres">
      <dgm:prSet presAssocID="{66B88220-4CE4-48DE-A6D5-6B0914963D84}" presName="sp" presStyleCnt="0"/>
      <dgm:spPr/>
      <dgm:t>
        <a:bodyPr/>
        <a:lstStyle/>
        <a:p>
          <a:endParaRPr lang="ru-RU"/>
        </a:p>
      </dgm:t>
    </dgm:pt>
    <dgm:pt modelId="{FE22BB61-6B12-4DCE-B1DB-60C02DCED71A}" type="pres">
      <dgm:prSet presAssocID="{C4136D3C-50AC-41BF-A742-DD08145B570E}" presName="composite" presStyleCnt="0"/>
      <dgm:spPr/>
      <dgm:t>
        <a:bodyPr/>
        <a:lstStyle/>
        <a:p>
          <a:endParaRPr lang="ru-RU"/>
        </a:p>
      </dgm:t>
    </dgm:pt>
    <dgm:pt modelId="{1FD61B55-8109-4BFE-BD7A-C1A108180406}" type="pres">
      <dgm:prSet presAssocID="{C4136D3C-50AC-41BF-A742-DD08145B570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A8E31-97E5-4FC1-8B87-4FED292AFFA1}" type="pres">
      <dgm:prSet presAssocID="{C4136D3C-50AC-41BF-A742-DD08145B570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D78A8-9A35-4F2A-AC6D-397A1AD6D1E3}" type="pres">
      <dgm:prSet presAssocID="{D4BCB948-9750-48C0-B304-411F7E9BB2F3}" presName="sp" presStyleCnt="0"/>
      <dgm:spPr/>
      <dgm:t>
        <a:bodyPr/>
        <a:lstStyle/>
        <a:p>
          <a:endParaRPr lang="ru-RU"/>
        </a:p>
      </dgm:t>
    </dgm:pt>
    <dgm:pt modelId="{85458D14-7E38-4970-A48A-2902B0724FBE}" type="pres">
      <dgm:prSet presAssocID="{BDFB7B3D-7C37-42D7-A25B-7EF510A39863}" presName="composite" presStyleCnt="0"/>
      <dgm:spPr/>
      <dgm:t>
        <a:bodyPr/>
        <a:lstStyle/>
        <a:p>
          <a:endParaRPr lang="ru-RU"/>
        </a:p>
      </dgm:t>
    </dgm:pt>
    <dgm:pt modelId="{7192680E-31F6-4485-A6F5-20CAA3E77B6F}" type="pres">
      <dgm:prSet presAssocID="{BDFB7B3D-7C37-42D7-A25B-7EF510A3986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406DA-8646-45A2-B5E3-035E8C59656C}" type="pres">
      <dgm:prSet presAssocID="{BDFB7B3D-7C37-42D7-A25B-7EF510A3986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31C3-DFAB-44FA-B464-679A0E46FAEA}" type="pres">
      <dgm:prSet presAssocID="{04A2D29F-F616-4EA6-BE9F-DFF858079F4C}" presName="sp" presStyleCnt="0"/>
      <dgm:spPr/>
      <dgm:t>
        <a:bodyPr/>
        <a:lstStyle/>
        <a:p>
          <a:endParaRPr lang="ru-RU"/>
        </a:p>
      </dgm:t>
    </dgm:pt>
    <dgm:pt modelId="{189E4B12-13E2-438A-BD60-9F91230A4FFA}" type="pres">
      <dgm:prSet presAssocID="{0884733F-E0DD-4D5F-BF4E-11746299438A}" presName="composite" presStyleCnt="0"/>
      <dgm:spPr/>
      <dgm:t>
        <a:bodyPr/>
        <a:lstStyle/>
        <a:p>
          <a:endParaRPr lang="ru-RU"/>
        </a:p>
      </dgm:t>
    </dgm:pt>
    <dgm:pt modelId="{94FFC62C-FE23-4C58-A947-D5B90B0ECDE6}" type="pres">
      <dgm:prSet presAssocID="{0884733F-E0DD-4D5F-BF4E-11746299438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9EFD1-53E6-4C2A-B6ED-CF0AF4F0D352}" type="pres">
      <dgm:prSet presAssocID="{0884733F-E0DD-4D5F-BF4E-11746299438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DECCA-3B3F-4857-B9FA-FC99341113FB}" type="pres">
      <dgm:prSet presAssocID="{DA2BD231-1CDB-4238-9EC6-C0520E7340CC}" presName="sp" presStyleCnt="0"/>
      <dgm:spPr/>
      <dgm:t>
        <a:bodyPr/>
        <a:lstStyle/>
        <a:p>
          <a:endParaRPr lang="ru-RU"/>
        </a:p>
      </dgm:t>
    </dgm:pt>
    <dgm:pt modelId="{8A2A4921-820E-45B6-ABB6-050C6844611F}" type="pres">
      <dgm:prSet presAssocID="{5481F7BE-1277-4582-BB78-E6B64E22F3D6}" presName="composite" presStyleCnt="0"/>
      <dgm:spPr/>
      <dgm:t>
        <a:bodyPr/>
        <a:lstStyle/>
        <a:p>
          <a:endParaRPr lang="ru-RU"/>
        </a:p>
      </dgm:t>
    </dgm:pt>
    <dgm:pt modelId="{B2BD67C9-1785-4014-8B8B-7D362402CF79}" type="pres">
      <dgm:prSet presAssocID="{5481F7BE-1277-4582-BB78-E6B64E22F3D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4AC11-6B3E-4035-9A98-27D9659FE73F}" type="pres">
      <dgm:prSet presAssocID="{5481F7BE-1277-4582-BB78-E6B64E22F3D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A64A5-6453-4354-8B0D-F4697DF5124B}" srcId="{0164CA96-E6B0-422A-B2A5-3C585C50DB6E}" destId="{C4136D3C-50AC-41BF-A742-DD08145B570E}" srcOrd="1" destOrd="0" parTransId="{F57D51EF-4260-4373-9B93-24DC07C7DD4B}" sibTransId="{D4BCB948-9750-48C0-B304-411F7E9BB2F3}"/>
    <dgm:cxn modelId="{B47FFD1D-8737-4D1F-91F2-37EC9E1D7B54}" type="presOf" srcId="{1CE18DEE-F3B5-4B81-A572-37A98CC068ED}" destId="{9C64AC11-6B3E-4035-9A98-27D9659FE73F}" srcOrd="0" destOrd="0" presId="urn:microsoft.com/office/officeart/2005/8/layout/chevron2"/>
    <dgm:cxn modelId="{A4F8F33D-64D9-4281-96D0-7DB1D36533B4}" srcId="{0164CA96-E6B0-422A-B2A5-3C585C50DB6E}" destId="{5481F7BE-1277-4582-BB78-E6B64E22F3D6}" srcOrd="4" destOrd="0" parTransId="{0E8D5034-3795-4D9B-BF72-D9854348CFD2}" sibTransId="{0E1D1FB2-C7AA-4B2D-9A86-4A0EF2B82A94}"/>
    <dgm:cxn modelId="{3ADCE46F-C738-48F8-AE40-756587048881}" srcId="{BDFB7B3D-7C37-42D7-A25B-7EF510A39863}" destId="{2EDB3954-A78B-48FD-9F6B-4026A3769D15}" srcOrd="0" destOrd="0" parTransId="{A0DCE427-4336-4221-B5AF-1D23E7EE81CF}" sibTransId="{F67666CB-94AC-48F2-A7F8-1AF2DAA2E443}"/>
    <dgm:cxn modelId="{FD0295E9-10E9-45A7-B91D-6547DA7B5264}" type="presOf" srcId="{9F6FE8F9-1F92-4EC8-B079-857CD69BD507}" destId="{85845ABE-9AD0-443B-95E6-07056F3BE704}" srcOrd="0" destOrd="0" presId="urn:microsoft.com/office/officeart/2005/8/layout/chevron2"/>
    <dgm:cxn modelId="{A8790C44-5B70-4210-9313-562BFBE81F49}" srcId="{9F6FE8F9-1F92-4EC8-B079-857CD69BD507}" destId="{D4B48D71-631A-4E89-A907-CE1189305085}" srcOrd="1" destOrd="0" parTransId="{0F0EF5EB-3FE7-432C-A393-6387374208E7}" sibTransId="{1865C109-4581-42A9-8CD3-62CF6C24683C}"/>
    <dgm:cxn modelId="{54C7055B-9A15-4F31-A060-A062321C923F}" srcId="{0164CA96-E6B0-422A-B2A5-3C585C50DB6E}" destId="{9F6FE8F9-1F92-4EC8-B079-857CD69BD507}" srcOrd="0" destOrd="0" parTransId="{D47FAE28-1A48-4194-B553-8B5A5F7DCBF6}" sibTransId="{66B88220-4CE4-48DE-A6D5-6B0914963D84}"/>
    <dgm:cxn modelId="{E70D49C8-90A5-4F54-B7C5-47257F2542EF}" srcId="{5481F7BE-1277-4582-BB78-E6B64E22F3D6}" destId="{1CE18DEE-F3B5-4B81-A572-37A98CC068ED}" srcOrd="0" destOrd="0" parTransId="{E5DD6CB5-EF25-4E5A-854C-743A23A4BBE1}" sibTransId="{27EC9B95-DDC3-45F1-9431-C35A3C5C6D73}"/>
    <dgm:cxn modelId="{8C061220-54AB-4ABE-B469-BD541B661FC9}" type="presOf" srcId="{0164CA96-E6B0-422A-B2A5-3C585C50DB6E}" destId="{FE9DA96B-5EAB-4D6F-8565-2D394FDCF05A}" srcOrd="0" destOrd="0" presId="urn:microsoft.com/office/officeart/2005/8/layout/chevron2"/>
    <dgm:cxn modelId="{924B1EBC-CF90-4EBD-A302-BF9DFA399CFC}" type="presOf" srcId="{5481F7BE-1277-4582-BB78-E6B64E22F3D6}" destId="{B2BD67C9-1785-4014-8B8B-7D362402CF79}" srcOrd="0" destOrd="0" presId="urn:microsoft.com/office/officeart/2005/8/layout/chevron2"/>
    <dgm:cxn modelId="{B0CAA89A-922F-434B-B4A6-3BC2967EB6B4}" type="presOf" srcId="{A167CD3C-BA05-490F-BBAE-EA0A7F8E0E95}" destId="{ACF406DA-8646-45A2-B5E3-035E8C59656C}" srcOrd="0" destOrd="1" presId="urn:microsoft.com/office/officeart/2005/8/layout/chevron2"/>
    <dgm:cxn modelId="{38B20EA0-779C-4041-885A-A8091073C32D}" srcId="{C4136D3C-50AC-41BF-A742-DD08145B570E}" destId="{F82EC6DF-0627-4B2A-873F-097815077B57}" srcOrd="0" destOrd="0" parTransId="{9D8BA558-4D40-460E-8DEC-63C84E2FC7E4}" sibTransId="{4404BDBA-2CC8-474D-A5F1-50F25B0FC422}"/>
    <dgm:cxn modelId="{33C7CC72-632A-40AB-945B-D544D0C97B10}" type="presOf" srcId="{8C449C8B-9FD9-43AD-AE05-C7810B52FE40}" destId="{EC5216BC-7811-4DAC-A447-29D084958C51}" srcOrd="0" destOrd="0" presId="urn:microsoft.com/office/officeart/2005/8/layout/chevron2"/>
    <dgm:cxn modelId="{21CC7810-1378-4F8B-B6F4-E2AEF7B4BAEA}" type="presOf" srcId="{0884733F-E0DD-4D5F-BF4E-11746299438A}" destId="{94FFC62C-FE23-4C58-A947-D5B90B0ECDE6}" srcOrd="0" destOrd="0" presId="urn:microsoft.com/office/officeart/2005/8/layout/chevron2"/>
    <dgm:cxn modelId="{5ACD7441-8658-4FD7-A0FC-BC31A77B37D6}" type="presOf" srcId="{C4136D3C-50AC-41BF-A742-DD08145B570E}" destId="{1FD61B55-8109-4BFE-BD7A-C1A108180406}" srcOrd="0" destOrd="0" presId="urn:microsoft.com/office/officeart/2005/8/layout/chevron2"/>
    <dgm:cxn modelId="{402B7CB8-0A18-4CC1-9C89-A31D8BC9624D}" srcId="{0164CA96-E6B0-422A-B2A5-3C585C50DB6E}" destId="{0884733F-E0DD-4D5F-BF4E-11746299438A}" srcOrd="3" destOrd="0" parTransId="{4090AF35-12D4-45AE-AADA-9C134C63C3CF}" sibTransId="{DA2BD231-1CDB-4238-9EC6-C0520E7340CC}"/>
    <dgm:cxn modelId="{6400B4FF-D2B9-4EE8-B7EB-1A4A0418DA82}" type="presOf" srcId="{F82EC6DF-0627-4B2A-873F-097815077B57}" destId="{9FEA8E31-97E5-4FC1-8B87-4FED292AFFA1}" srcOrd="0" destOrd="0" presId="urn:microsoft.com/office/officeart/2005/8/layout/chevron2"/>
    <dgm:cxn modelId="{162CE269-FF71-4135-8B7D-8CA5871C46F9}" srcId="{BDFB7B3D-7C37-42D7-A25B-7EF510A39863}" destId="{A167CD3C-BA05-490F-BBAE-EA0A7F8E0E95}" srcOrd="1" destOrd="0" parTransId="{4D8F318D-1D95-492F-9372-32AEFAADBE0E}" sibTransId="{8F4FA457-3C0D-419B-8179-91C0C0FC3179}"/>
    <dgm:cxn modelId="{506647DA-CAE3-44D8-8998-3B763963B480}" type="presOf" srcId="{2EDB3954-A78B-48FD-9F6B-4026A3769D15}" destId="{ACF406DA-8646-45A2-B5E3-035E8C59656C}" srcOrd="0" destOrd="0" presId="urn:microsoft.com/office/officeart/2005/8/layout/chevron2"/>
    <dgm:cxn modelId="{913A6EFB-B922-428E-89CA-396E32E26D84}" srcId="{9F6FE8F9-1F92-4EC8-B079-857CD69BD507}" destId="{8C449C8B-9FD9-43AD-AE05-C7810B52FE40}" srcOrd="0" destOrd="0" parTransId="{D9DBF9B3-643C-4E04-AA09-A66B133717DE}" sibTransId="{E5FA4354-61CF-46B1-8893-9B3CE52F65F3}"/>
    <dgm:cxn modelId="{9AD003FE-43F3-4AA3-B5C9-6EEF2DA76F91}" type="presOf" srcId="{FC6AE57F-EEE5-41DE-A435-404EAE380C68}" destId="{5AA9EFD1-53E6-4C2A-B6ED-CF0AF4F0D352}" srcOrd="0" destOrd="0" presId="urn:microsoft.com/office/officeart/2005/8/layout/chevron2"/>
    <dgm:cxn modelId="{242F0881-B078-4DA9-BE0E-730763E97B2A}" type="presOf" srcId="{BDFB7B3D-7C37-42D7-A25B-7EF510A39863}" destId="{7192680E-31F6-4485-A6F5-20CAA3E77B6F}" srcOrd="0" destOrd="0" presId="urn:microsoft.com/office/officeart/2005/8/layout/chevron2"/>
    <dgm:cxn modelId="{366310C3-EF81-4F04-9FDC-721DBF59CAC1}" type="presOf" srcId="{D4B48D71-631A-4E89-A907-CE1189305085}" destId="{EC5216BC-7811-4DAC-A447-29D084958C51}" srcOrd="0" destOrd="1" presId="urn:microsoft.com/office/officeart/2005/8/layout/chevron2"/>
    <dgm:cxn modelId="{0421CE3C-E704-40C8-8F76-F009FED949BD}" srcId="{0884733F-E0DD-4D5F-BF4E-11746299438A}" destId="{FC6AE57F-EEE5-41DE-A435-404EAE380C68}" srcOrd="0" destOrd="0" parTransId="{CC3B0750-18E9-4305-BF71-FD8B05E8D399}" sibTransId="{048FEC97-83C1-4A59-806A-9045CFBE7A17}"/>
    <dgm:cxn modelId="{52B6240D-06E4-401D-BA44-6D749F2546BA}" srcId="{0164CA96-E6B0-422A-B2A5-3C585C50DB6E}" destId="{BDFB7B3D-7C37-42D7-A25B-7EF510A39863}" srcOrd="2" destOrd="0" parTransId="{2F12E393-27CE-46E5-8CC4-C9DD558D1C1A}" sibTransId="{04A2D29F-F616-4EA6-BE9F-DFF858079F4C}"/>
    <dgm:cxn modelId="{E967162B-3B87-4649-8A12-2C8BA572725E}" type="presParOf" srcId="{FE9DA96B-5EAB-4D6F-8565-2D394FDCF05A}" destId="{660C7087-BA56-4B1D-9258-2EA14F514FE3}" srcOrd="0" destOrd="0" presId="urn:microsoft.com/office/officeart/2005/8/layout/chevron2"/>
    <dgm:cxn modelId="{64C5FB01-D0F6-4756-BDE1-3E14CC272729}" type="presParOf" srcId="{660C7087-BA56-4B1D-9258-2EA14F514FE3}" destId="{85845ABE-9AD0-443B-95E6-07056F3BE704}" srcOrd="0" destOrd="0" presId="urn:microsoft.com/office/officeart/2005/8/layout/chevron2"/>
    <dgm:cxn modelId="{4E266148-461E-4FA1-86B5-CF5B3737622E}" type="presParOf" srcId="{660C7087-BA56-4B1D-9258-2EA14F514FE3}" destId="{EC5216BC-7811-4DAC-A447-29D084958C51}" srcOrd="1" destOrd="0" presId="urn:microsoft.com/office/officeart/2005/8/layout/chevron2"/>
    <dgm:cxn modelId="{8224D05F-D3C7-471D-B779-D358433DE96F}" type="presParOf" srcId="{FE9DA96B-5EAB-4D6F-8565-2D394FDCF05A}" destId="{25FD7CE1-5D5E-4630-B65F-6CAA3BB26A8D}" srcOrd="1" destOrd="0" presId="urn:microsoft.com/office/officeart/2005/8/layout/chevron2"/>
    <dgm:cxn modelId="{C05CDED3-565C-40EB-B84C-BC309A999563}" type="presParOf" srcId="{FE9DA96B-5EAB-4D6F-8565-2D394FDCF05A}" destId="{FE22BB61-6B12-4DCE-B1DB-60C02DCED71A}" srcOrd="2" destOrd="0" presId="urn:microsoft.com/office/officeart/2005/8/layout/chevron2"/>
    <dgm:cxn modelId="{128EFEBF-F358-4217-8125-248E799A53A6}" type="presParOf" srcId="{FE22BB61-6B12-4DCE-B1DB-60C02DCED71A}" destId="{1FD61B55-8109-4BFE-BD7A-C1A108180406}" srcOrd="0" destOrd="0" presId="urn:microsoft.com/office/officeart/2005/8/layout/chevron2"/>
    <dgm:cxn modelId="{966D163B-C7B8-44F8-8B27-49147B18A164}" type="presParOf" srcId="{FE22BB61-6B12-4DCE-B1DB-60C02DCED71A}" destId="{9FEA8E31-97E5-4FC1-8B87-4FED292AFFA1}" srcOrd="1" destOrd="0" presId="urn:microsoft.com/office/officeart/2005/8/layout/chevron2"/>
    <dgm:cxn modelId="{7F01AD13-1DD1-4473-B0E0-4812EB3F1494}" type="presParOf" srcId="{FE9DA96B-5EAB-4D6F-8565-2D394FDCF05A}" destId="{76ED78A8-9A35-4F2A-AC6D-397A1AD6D1E3}" srcOrd="3" destOrd="0" presId="urn:microsoft.com/office/officeart/2005/8/layout/chevron2"/>
    <dgm:cxn modelId="{C5E08737-EB9A-49EE-8BB7-48F7BA05ED05}" type="presParOf" srcId="{FE9DA96B-5EAB-4D6F-8565-2D394FDCF05A}" destId="{85458D14-7E38-4970-A48A-2902B0724FBE}" srcOrd="4" destOrd="0" presId="urn:microsoft.com/office/officeart/2005/8/layout/chevron2"/>
    <dgm:cxn modelId="{D2E3271F-51C2-441A-96A2-246263781823}" type="presParOf" srcId="{85458D14-7E38-4970-A48A-2902B0724FBE}" destId="{7192680E-31F6-4485-A6F5-20CAA3E77B6F}" srcOrd="0" destOrd="0" presId="urn:microsoft.com/office/officeart/2005/8/layout/chevron2"/>
    <dgm:cxn modelId="{DCA64621-17E9-4E8E-8402-C25B443B7427}" type="presParOf" srcId="{85458D14-7E38-4970-A48A-2902B0724FBE}" destId="{ACF406DA-8646-45A2-B5E3-035E8C59656C}" srcOrd="1" destOrd="0" presId="urn:microsoft.com/office/officeart/2005/8/layout/chevron2"/>
    <dgm:cxn modelId="{CB905F6E-63EE-4D2B-A03E-70A13BA295FE}" type="presParOf" srcId="{FE9DA96B-5EAB-4D6F-8565-2D394FDCF05A}" destId="{210D31C3-DFAB-44FA-B464-679A0E46FAEA}" srcOrd="5" destOrd="0" presId="urn:microsoft.com/office/officeart/2005/8/layout/chevron2"/>
    <dgm:cxn modelId="{A3ABAF77-4D26-43E2-A76D-66003336C4E7}" type="presParOf" srcId="{FE9DA96B-5EAB-4D6F-8565-2D394FDCF05A}" destId="{189E4B12-13E2-438A-BD60-9F91230A4FFA}" srcOrd="6" destOrd="0" presId="urn:microsoft.com/office/officeart/2005/8/layout/chevron2"/>
    <dgm:cxn modelId="{CF65B103-3834-40BA-B7D6-C85234EF7037}" type="presParOf" srcId="{189E4B12-13E2-438A-BD60-9F91230A4FFA}" destId="{94FFC62C-FE23-4C58-A947-D5B90B0ECDE6}" srcOrd="0" destOrd="0" presId="urn:microsoft.com/office/officeart/2005/8/layout/chevron2"/>
    <dgm:cxn modelId="{E7BD2845-31CB-4810-B1A7-8016AA9BEDA8}" type="presParOf" srcId="{189E4B12-13E2-438A-BD60-9F91230A4FFA}" destId="{5AA9EFD1-53E6-4C2A-B6ED-CF0AF4F0D352}" srcOrd="1" destOrd="0" presId="urn:microsoft.com/office/officeart/2005/8/layout/chevron2"/>
    <dgm:cxn modelId="{3A3B26FC-6783-4653-A5AC-5D2DD61D0D88}" type="presParOf" srcId="{FE9DA96B-5EAB-4D6F-8565-2D394FDCF05A}" destId="{011DECCA-3B3F-4857-B9FA-FC99341113FB}" srcOrd="7" destOrd="0" presId="urn:microsoft.com/office/officeart/2005/8/layout/chevron2"/>
    <dgm:cxn modelId="{06A5D77F-F7A1-4743-B2A0-E90D37852785}" type="presParOf" srcId="{FE9DA96B-5EAB-4D6F-8565-2D394FDCF05A}" destId="{8A2A4921-820E-45B6-ABB6-050C6844611F}" srcOrd="8" destOrd="0" presId="urn:microsoft.com/office/officeart/2005/8/layout/chevron2"/>
    <dgm:cxn modelId="{CB2156C9-4844-43B5-A2D9-CE9CA3775FC2}" type="presParOf" srcId="{8A2A4921-820E-45B6-ABB6-050C6844611F}" destId="{B2BD67C9-1785-4014-8B8B-7D362402CF79}" srcOrd="0" destOrd="0" presId="urn:microsoft.com/office/officeart/2005/8/layout/chevron2"/>
    <dgm:cxn modelId="{0EA04023-567A-46F1-917F-E1AFFD033AE8}" type="presParOf" srcId="{8A2A4921-820E-45B6-ABB6-050C6844611F}" destId="{9C64AC11-6B3E-4035-9A98-27D9659FE7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32A3B-6079-4AA0-B4B3-16FBF8478101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A25C3E-4917-465A-8C18-D994C790AEA9}">
      <dgm:prSet phldrT="[Текст]" custT="1"/>
      <dgm:spPr/>
      <dgm:t>
        <a:bodyPr/>
        <a:lstStyle/>
        <a:p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Әлихан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«Россия.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географиялық сипаттама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атты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көп томдық еңбектің қазақ даласына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арналған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18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томына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автор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қатынасқан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CFBF06F-09CA-4B71-A208-5C80BC9986DE}" type="parTrans" cxnId="{B1C3F0B7-A0C3-4A2C-B77F-B1766EB23817}">
      <dgm:prSet/>
      <dgm:spPr/>
      <dgm:t>
        <a:bodyPr/>
        <a:lstStyle/>
        <a:p>
          <a:endParaRPr lang="ru-RU"/>
        </a:p>
      </dgm:t>
    </dgm:pt>
    <dgm:pt modelId="{B5F72AB9-15FE-480E-9D87-AF9B571FA474}" type="sibTrans" cxnId="{B1C3F0B7-A0C3-4A2C-B77F-B1766EB23817}">
      <dgm:prSet/>
      <dgm:spPr/>
      <dgm:t>
        <a:bodyPr/>
        <a:lstStyle/>
        <a:p>
          <a:endParaRPr lang="ru-RU"/>
        </a:p>
      </dgm:t>
    </dgm:pt>
    <dgm:pt modelId="{56692B78-385B-4784-88DD-8B41A5FBACA6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1904  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қазақ даласына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қоныс аудару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қозғалысын даярлап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берген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Ф.А.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Шербина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экспедициясының құрамында болды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440595A-2420-49D9-89DB-FFE47C1AD176}" type="parTrans" cxnId="{FB5806DF-613F-4CDB-982B-F14FD4F8AE1F}">
      <dgm:prSet/>
      <dgm:spPr/>
      <dgm:t>
        <a:bodyPr/>
        <a:lstStyle/>
        <a:p>
          <a:endParaRPr lang="ru-RU"/>
        </a:p>
      </dgm:t>
    </dgm:pt>
    <dgm:pt modelId="{7B58B5BF-8480-42D0-895D-E95D96A5DD6E}" type="sibTrans" cxnId="{FB5806DF-613F-4CDB-982B-F14FD4F8AE1F}">
      <dgm:prSet/>
      <dgm:spPr/>
      <dgm:t>
        <a:bodyPr/>
        <a:lstStyle/>
        <a:p>
          <a:endParaRPr lang="ru-RU"/>
        </a:p>
      </dgm:t>
    </dgm:pt>
    <dgm:pt modelId="{F38E8F64-E0A1-445A-8EAE-53D1494FB4D7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1911-14 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жж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Әлихан Бөкейханов «Жаңа энциклопедиялық сөздіктің» 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4-21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томдарына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автор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қатысты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43116E5-221E-4E07-8DBE-43C87E6088AC}" type="parTrans" cxnId="{1941531D-1D07-497F-8AA0-53D2D26A0E36}">
      <dgm:prSet/>
      <dgm:spPr/>
      <dgm:t>
        <a:bodyPr/>
        <a:lstStyle/>
        <a:p>
          <a:endParaRPr lang="ru-RU"/>
        </a:p>
      </dgm:t>
    </dgm:pt>
    <dgm:pt modelId="{0914DF92-4429-4CA0-9B7E-7FE41EAFBA9C}" type="sibTrans" cxnId="{1941531D-1D07-497F-8AA0-53D2D26A0E36}">
      <dgm:prSet/>
      <dgm:spPr/>
      <dgm:t>
        <a:bodyPr/>
        <a:lstStyle/>
        <a:p>
          <a:endParaRPr lang="ru-RU"/>
        </a:p>
      </dgm:t>
    </dgm:pt>
    <dgm:pt modelId="{C010870A-8401-46B4-B595-81FEE7C98653}" type="pres">
      <dgm:prSet presAssocID="{37D32A3B-6079-4AA0-B4B3-16FBF84781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9C2C36-9522-4EAB-9F3D-E79F916BE566}" type="pres">
      <dgm:prSet presAssocID="{96A25C3E-4917-465A-8C18-D994C790AEA9}" presName="parentLin" presStyleCnt="0"/>
      <dgm:spPr/>
      <dgm:t>
        <a:bodyPr/>
        <a:lstStyle/>
        <a:p>
          <a:endParaRPr lang="ru-RU"/>
        </a:p>
      </dgm:t>
    </dgm:pt>
    <dgm:pt modelId="{378C460E-3740-49EF-B6CB-1C9E4253906F}" type="pres">
      <dgm:prSet presAssocID="{96A25C3E-4917-465A-8C18-D994C790AE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B233A8-6525-4FC4-96BF-C2F489E286FC}" type="pres">
      <dgm:prSet presAssocID="{96A25C3E-4917-465A-8C18-D994C790AE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C6AD6-FFF2-4C0B-A3BC-743CBFC606BC}" type="pres">
      <dgm:prSet presAssocID="{96A25C3E-4917-465A-8C18-D994C790AEA9}" presName="negativeSpace" presStyleCnt="0"/>
      <dgm:spPr/>
      <dgm:t>
        <a:bodyPr/>
        <a:lstStyle/>
        <a:p>
          <a:endParaRPr lang="ru-RU"/>
        </a:p>
      </dgm:t>
    </dgm:pt>
    <dgm:pt modelId="{11BED0DF-C59F-46AB-B95B-D154DB838B23}" type="pres">
      <dgm:prSet presAssocID="{96A25C3E-4917-465A-8C18-D994C790AEA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D148-3E7E-4C59-96E1-740784F814BB}" type="pres">
      <dgm:prSet presAssocID="{B5F72AB9-15FE-480E-9D87-AF9B571FA474}" presName="spaceBetweenRectangles" presStyleCnt="0"/>
      <dgm:spPr/>
      <dgm:t>
        <a:bodyPr/>
        <a:lstStyle/>
        <a:p>
          <a:endParaRPr lang="ru-RU"/>
        </a:p>
      </dgm:t>
    </dgm:pt>
    <dgm:pt modelId="{A87B0ED8-68EE-4DF1-B662-56D7BCB9FDBE}" type="pres">
      <dgm:prSet presAssocID="{56692B78-385B-4784-88DD-8B41A5FBACA6}" presName="parentLin" presStyleCnt="0"/>
      <dgm:spPr/>
      <dgm:t>
        <a:bodyPr/>
        <a:lstStyle/>
        <a:p>
          <a:endParaRPr lang="ru-RU"/>
        </a:p>
      </dgm:t>
    </dgm:pt>
    <dgm:pt modelId="{2A8BC9AD-28E1-4D11-9329-524012699DD5}" type="pres">
      <dgm:prSet presAssocID="{56692B78-385B-4784-88DD-8B41A5FBAC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99E361-3888-4093-8863-4CCCB530B5FD}" type="pres">
      <dgm:prSet presAssocID="{56692B78-385B-4784-88DD-8B41A5FBAC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B544-084D-48EA-ABA8-6462F8CD09F1}" type="pres">
      <dgm:prSet presAssocID="{56692B78-385B-4784-88DD-8B41A5FBACA6}" presName="negativeSpace" presStyleCnt="0"/>
      <dgm:spPr/>
      <dgm:t>
        <a:bodyPr/>
        <a:lstStyle/>
        <a:p>
          <a:endParaRPr lang="ru-RU"/>
        </a:p>
      </dgm:t>
    </dgm:pt>
    <dgm:pt modelId="{59641CD6-1D0D-4336-BA10-FEFB593EA22B}" type="pres">
      <dgm:prSet presAssocID="{56692B78-385B-4784-88DD-8B41A5FBACA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199E1-4E60-4F94-8D90-4E01FA77F4F5}" type="pres">
      <dgm:prSet presAssocID="{7B58B5BF-8480-42D0-895D-E95D96A5DD6E}" presName="spaceBetweenRectangles" presStyleCnt="0"/>
      <dgm:spPr/>
      <dgm:t>
        <a:bodyPr/>
        <a:lstStyle/>
        <a:p>
          <a:endParaRPr lang="ru-RU"/>
        </a:p>
      </dgm:t>
    </dgm:pt>
    <dgm:pt modelId="{2A96B400-BC9B-40EA-B567-968A53C1C963}" type="pres">
      <dgm:prSet presAssocID="{F38E8F64-E0A1-445A-8EAE-53D1494FB4D7}" presName="parentLin" presStyleCnt="0"/>
      <dgm:spPr/>
      <dgm:t>
        <a:bodyPr/>
        <a:lstStyle/>
        <a:p>
          <a:endParaRPr lang="ru-RU"/>
        </a:p>
      </dgm:t>
    </dgm:pt>
    <dgm:pt modelId="{BC39CCA6-EAA2-49DD-B89A-CE3B0948CBAB}" type="pres">
      <dgm:prSet presAssocID="{F38E8F64-E0A1-445A-8EAE-53D1494FB4D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B59405-B0EC-4AB7-893E-1CFFE86665E6}" type="pres">
      <dgm:prSet presAssocID="{F38E8F64-E0A1-445A-8EAE-53D1494FB4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E5F61-B7C2-4C78-A4CB-C80A0D9ABD7F}" type="pres">
      <dgm:prSet presAssocID="{F38E8F64-E0A1-445A-8EAE-53D1494FB4D7}" presName="negativeSpace" presStyleCnt="0"/>
      <dgm:spPr/>
      <dgm:t>
        <a:bodyPr/>
        <a:lstStyle/>
        <a:p>
          <a:endParaRPr lang="ru-RU"/>
        </a:p>
      </dgm:t>
    </dgm:pt>
    <dgm:pt modelId="{D199D2D8-2B67-4F48-9ED5-58C0801CA075}" type="pres">
      <dgm:prSet presAssocID="{F38E8F64-E0A1-445A-8EAE-53D1494FB4D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B444F-8559-48BE-A2F3-BDAA5330B6C6}" type="presOf" srcId="{96A25C3E-4917-465A-8C18-D994C790AEA9}" destId="{378C460E-3740-49EF-B6CB-1C9E4253906F}" srcOrd="0" destOrd="0" presId="urn:microsoft.com/office/officeart/2005/8/layout/list1"/>
    <dgm:cxn modelId="{38924DE0-FDC6-49CC-8E8A-1853B873DF1E}" type="presOf" srcId="{F38E8F64-E0A1-445A-8EAE-53D1494FB4D7}" destId="{17B59405-B0EC-4AB7-893E-1CFFE86665E6}" srcOrd="1" destOrd="0" presId="urn:microsoft.com/office/officeart/2005/8/layout/list1"/>
    <dgm:cxn modelId="{1941531D-1D07-497F-8AA0-53D2D26A0E36}" srcId="{37D32A3B-6079-4AA0-B4B3-16FBF8478101}" destId="{F38E8F64-E0A1-445A-8EAE-53D1494FB4D7}" srcOrd="2" destOrd="0" parTransId="{F43116E5-221E-4E07-8DBE-43C87E6088AC}" sibTransId="{0914DF92-4429-4CA0-9B7E-7FE41EAFBA9C}"/>
    <dgm:cxn modelId="{600DCD56-1C20-46C9-A3C7-6E00F21F64E5}" type="presOf" srcId="{56692B78-385B-4784-88DD-8B41A5FBACA6}" destId="{CE99E361-3888-4093-8863-4CCCB530B5FD}" srcOrd="1" destOrd="0" presId="urn:microsoft.com/office/officeart/2005/8/layout/list1"/>
    <dgm:cxn modelId="{FB5806DF-613F-4CDB-982B-F14FD4F8AE1F}" srcId="{37D32A3B-6079-4AA0-B4B3-16FBF8478101}" destId="{56692B78-385B-4784-88DD-8B41A5FBACA6}" srcOrd="1" destOrd="0" parTransId="{1440595A-2420-49D9-89DB-FFE47C1AD176}" sibTransId="{7B58B5BF-8480-42D0-895D-E95D96A5DD6E}"/>
    <dgm:cxn modelId="{02EDA942-2413-430B-BD22-3D1CA1F906B8}" type="presOf" srcId="{96A25C3E-4917-465A-8C18-D994C790AEA9}" destId="{1FB233A8-6525-4FC4-96BF-C2F489E286FC}" srcOrd="1" destOrd="0" presId="urn:microsoft.com/office/officeart/2005/8/layout/list1"/>
    <dgm:cxn modelId="{E898FB82-8342-4166-B1F8-C67ADBF1425D}" type="presOf" srcId="{56692B78-385B-4784-88DD-8B41A5FBACA6}" destId="{2A8BC9AD-28E1-4D11-9329-524012699DD5}" srcOrd="0" destOrd="0" presId="urn:microsoft.com/office/officeart/2005/8/layout/list1"/>
    <dgm:cxn modelId="{B1C3F0B7-A0C3-4A2C-B77F-B1766EB23817}" srcId="{37D32A3B-6079-4AA0-B4B3-16FBF8478101}" destId="{96A25C3E-4917-465A-8C18-D994C790AEA9}" srcOrd="0" destOrd="0" parTransId="{CCFBF06F-09CA-4B71-A208-5C80BC9986DE}" sibTransId="{B5F72AB9-15FE-480E-9D87-AF9B571FA474}"/>
    <dgm:cxn modelId="{7296D499-76C5-4A8F-92B4-3FB36735D181}" type="presOf" srcId="{37D32A3B-6079-4AA0-B4B3-16FBF8478101}" destId="{C010870A-8401-46B4-B595-81FEE7C98653}" srcOrd="0" destOrd="0" presId="urn:microsoft.com/office/officeart/2005/8/layout/list1"/>
    <dgm:cxn modelId="{F618AE4F-1A56-470C-A961-37065598A5CF}" type="presOf" srcId="{F38E8F64-E0A1-445A-8EAE-53D1494FB4D7}" destId="{BC39CCA6-EAA2-49DD-B89A-CE3B0948CBAB}" srcOrd="0" destOrd="0" presId="urn:microsoft.com/office/officeart/2005/8/layout/list1"/>
    <dgm:cxn modelId="{AEA8EDE4-3EDE-4D24-B20E-11FB2D8D4B51}" type="presParOf" srcId="{C010870A-8401-46B4-B595-81FEE7C98653}" destId="{279C2C36-9522-4EAB-9F3D-E79F916BE566}" srcOrd="0" destOrd="0" presId="urn:microsoft.com/office/officeart/2005/8/layout/list1"/>
    <dgm:cxn modelId="{112AE270-F5C4-4E42-BCFE-BAAFBDDF8F26}" type="presParOf" srcId="{279C2C36-9522-4EAB-9F3D-E79F916BE566}" destId="{378C460E-3740-49EF-B6CB-1C9E4253906F}" srcOrd="0" destOrd="0" presId="urn:microsoft.com/office/officeart/2005/8/layout/list1"/>
    <dgm:cxn modelId="{3AA01C21-1C90-41AD-810A-F8D85D37E0B3}" type="presParOf" srcId="{279C2C36-9522-4EAB-9F3D-E79F916BE566}" destId="{1FB233A8-6525-4FC4-96BF-C2F489E286FC}" srcOrd="1" destOrd="0" presId="urn:microsoft.com/office/officeart/2005/8/layout/list1"/>
    <dgm:cxn modelId="{96248773-C0C5-400D-9457-6CA2997D4F68}" type="presParOf" srcId="{C010870A-8401-46B4-B595-81FEE7C98653}" destId="{581C6AD6-FFF2-4C0B-A3BC-743CBFC606BC}" srcOrd="1" destOrd="0" presId="urn:microsoft.com/office/officeart/2005/8/layout/list1"/>
    <dgm:cxn modelId="{386DAEBB-E9AF-40D6-8F52-4926863C1F6B}" type="presParOf" srcId="{C010870A-8401-46B4-B595-81FEE7C98653}" destId="{11BED0DF-C59F-46AB-B95B-D154DB838B23}" srcOrd="2" destOrd="0" presId="urn:microsoft.com/office/officeart/2005/8/layout/list1"/>
    <dgm:cxn modelId="{A6697115-CB0B-44BB-845E-7CE9ABB9B316}" type="presParOf" srcId="{C010870A-8401-46B4-B595-81FEE7C98653}" destId="{9BF0D148-3E7E-4C59-96E1-740784F814BB}" srcOrd="3" destOrd="0" presId="urn:microsoft.com/office/officeart/2005/8/layout/list1"/>
    <dgm:cxn modelId="{F17D6207-6C80-423A-9EBB-0B1AFA595465}" type="presParOf" srcId="{C010870A-8401-46B4-B595-81FEE7C98653}" destId="{A87B0ED8-68EE-4DF1-B662-56D7BCB9FDBE}" srcOrd="4" destOrd="0" presId="urn:microsoft.com/office/officeart/2005/8/layout/list1"/>
    <dgm:cxn modelId="{8B7E94C9-8E45-450B-9B24-EF6F5244A697}" type="presParOf" srcId="{A87B0ED8-68EE-4DF1-B662-56D7BCB9FDBE}" destId="{2A8BC9AD-28E1-4D11-9329-524012699DD5}" srcOrd="0" destOrd="0" presId="urn:microsoft.com/office/officeart/2005/8/layout/list1"/>
    <dgm:cxn modelId="{DB38726D-506B-4A7D-B9A4-D1D2707D4C56}" type="presParOf" srcId="{A87B0ED8-68EE-4DF1-B662-56D7BCB9FDBE}" destId="{CE99E361-3888-4093-8863-4CCCB530B5FD}" srcOrd="1" destOrd="0" presId="urn:microsoft.com/office/officeart/2005/8/layout/list1"/>
    <dgm:cxn modelId="{357C4D9D-41C8-45D6-A9FA-55450C57ACD7}" type="presParOf" srcId="{C010870A-8401-46B4-B595-81FEE7C98653}" destId="{A91BB544-084D-48EA-ABA8-6462F8CD09F1}" srcOrd="5" destOrd="0" presId="urn:microsoft.com/office/officeart/2005/8/layout/list1"/>
    <dgm:cxn modelId="{644D7DE4-E746-456A-A857-F58349EF8966}" type="presParOf" srcId="{C010870A-8401-46B4-B595-81FEE7C98653}" destId="{59641CD6-1D0D-4336-BA10-FEFB593EA22B}" srcOrd="6" destOrd="0" presId="urn:microsoft.com/office/officeart/2005/8/layout/list1"/>
    <dgm:cxn modelId="{404643F2-9157-47D2-A478-BDB57B67BE02}" type="presParOf" srcId="{C010870A-8401-46B4-B595-81FEE7C98653}" destId="{B2C199E1-4E60-4F94-8D90-4E01FA77F4F5}" srcOrd="7" destOrd="0" presId="urn:microsoft.com/office/officeart/2005/8/layout/list1"/>
    <dgm:cxn modelId="{25A67553-46B1-4866-B1DB-00C3FB777001}" type="presParOf" srcId="{C010870A-8401-46B4-B595-81FEE7C98653}" destId="{2A96B400-BC9B-40EA-B567-968A53C1C963}" srcOrd="8" destOrd="0" presId="urn:microsoft.com/office/officeart/2005/8/layout/list1"/>
    <dgm:cxn modelId="{812680A6-F820-43DA-8540-ABE0E59F0066}" type="presParOf" srcId="{2A96B400-BC9B-40EA-B567-968A53C1C963}" destId="{BC39CCA6-EAA2-49DD-B89A-CE3B0948CBAB}" srcOrd="0" destOrd="0" presId="urn:microsoft.com/office/officeart/2005/8/layout/list1"/>
    <dgm:cxn modelId="{622D491E-8A52-4B68-902D-227A2F01399D}" type="presParOf" srcId="{2A96B400-BC9B-40EA-B567-968A53C1C963}" destId="{17B59405-B0EC-4AB7-893E-1CFFE86665E6}" srcOrd="1" destOrd="0" presId="urn:microsoft.com/office/officeart/2005/8/layout/list1"/>
    <dgm:cxn modelId="{142D7607-D000-46A3-8D1C-CF7F85730359}" type="presParOf" srcId="{C010870A-8401-46B4-B595-81FEE7C98653}" destId="{A5CE5F61-B7C2-4C78-A4CB-C80A0D9ABD7F}" srcOrd="9" destOrd="0" presId="urn:microsoft.com/office/officeart/2005/8/layout/list1"/>
    <dgm:cxn modelId="{7E47FFFF-23A3-4E8F-8530-C93AB508BED5}" type="presParOf" srcId="{C010870A-8401-46B4-B595-81FEE7C98653}" destId="{D199D2D8-2B67-4F48-9ED5-58C0801CA0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90264-0566-4211-96B9-78FECA5D85BB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598AA2-6921-4BDA-BEEE-E721015DB6A2}">
      <dgm:prSet phldrT="[Текст]" phldr="1"/>
      <dgm:spPr/>
      <dgm:t>
        <a:bodyPr/>
        <a:lstStyle/>
        <a:p>
          <a:endParaRPr lang="ru-RU" dirty="0"/>
        </a:p>
      </dgm:t>
    </dgm:pt>
    <dgm:pt modelId="{E93BAFFA-FA61-423F-8F56-B5334B11742B}" type="parTrans" cxnId="{B9DCFF37-FCE4-485D-8598-8275A63CD812}">
      <dgm:prSet/>
      <dgm:spPr/>
      <dgm:t>
        <a:bodyPr/>
        <a:lstStyle/>
        <a:p>
          <a:endParaRPr lang="ru-RU"/>
        </a:p>
      </dgm:t>
    </dgm:pt>
    <dgm:pt modelId="{80C99620-8413-44E1-B84A-D4618A54D4F2}" type="sibTrans" cxnId="{B9DCFF37-FCE4-485D-8598-8275A63CD812}">
      <dgm:prSet/>
      <dgm:spPr/>
      <dgm:t>
        <a:bodyPr/>
        <a:lstStyle/>
        <a:p>
          <a:endParaRPr lang="ru-RU"/>
        </a:p>
      </dgm:t>
    </dgm:pt>
    <dgm:pt modelId="{5C4FC371-9262-498A-827E-B2FBE1A06E7F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1895—1909 ж.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Ақтөбе, Қостанай, Қарқаралы уездеріндегі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мектептер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орыс-қазақ училищелерінде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мұғалімдік қызмет атқарады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4D527A-D580-46A5-A117-38D5E55D3DC1}" type="parTrans" cxnId="{B4560D8C-6E21-47CC-BA33-5E091E37CE28}">
      <dgm:prSet/>
      <dgm:spPr/>
      <dgm:t>
        <a:bodyPr/>
        <a:lstStyle/>
        <a:p>
          <a:endParaRPr lang="ru-RU"/>
        </a:p>
      </dgm:t>
    </dgm:pt>
    <dgm:pt modelId="{88129B59-A465-436C-A8FF-B2E7AB7A5920}" type="sibTrans" cxnId="{B4560D8C-6E21-47CC-BA33-5E091E37CE28}">
      <dgm:prSet/>
      <dgm:spPr/>
      <dgm:t>
        <a:bodyPr/>
        <a:lstStyle/>
        <a:p>
          <a:endParaRPr lang="ru-RU"/>
        </a:p>
      </dgm:t>
    </dgm:pt>
    <dgm:pt modelId="{48A64085-582A-480E-AAD7-65D3AF25EE37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1909 ж.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патша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үкіметінің саясатына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наразылық білдіргені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үшін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түрмесіне жабылып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 1910 ж.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аударылды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A5ED1-4F00-406C-AA3B-A739FD54E9F6}" type="parTrans" cxnId="{1DEBFF6A-EA07-4992-AC4C-9F8C3FF444AF}">
      <dgm:prSet/>
      <dgm:spPr/>
      <dgm:t>
        <a:bodyPr/>
        <a:lstStyle/>
        <a:p>
          <a:endParaRPr lang="ru-RU"/>
        </a:p>
      </dgm:t>
    </dgm:pt>
    <dgm:pt modelId="{C057CE16-FDAB-4356-8EFA-54ED59034D66}" type="sibTrans" cxnId="{1DEBFF6A-EA07-4992-AC4C-9F8C3FF444AF}">
      <dgm:prSet/>
      <dgm:spPr/>
      <dgm:t>
        <a:bodyPr/>
        <a:lstStyle/>
        <a:p>
          <a:endParaRPr lang="ru-RU"/>
        </a:p>
      </dgm:t>
    </dgm:pt>
    <dgm:pt modelId="{103CEF1E-8FE2-4BBA-9A86-E196838600CA}">
      <dgm:prSet phldrT="[Текст]" phldr="1"/>
      <dgm:spPr/>
      <dgm:t>
        <a:bodyPr/>
        <a:lstStyle/>
        <a:p>
          <a:endParaRPr lang="ru-RU"/>
        </a:p>
      </dgm:t>
    </dgm:pt>
    <dgm:pt modelId="{8DC946C3-22A3-474B-8D01-8C30D574CB72}" type="parTrans" cxnId="{C8F5082C-159E-41C3-A1CB-4A1C6B2EC952}">
      <dgm:prSet/>
      <dgm:spPr/>
      <dgm:t>
        <a:bodyPr/>
        <a:lstStyle/>
        <a:p>
          <a:endParaRPr lang="ru-RU"/>
        </a:p>
      </dgm:t>
    </dgm:pt>
    <dgm:pt modelId="{964192C7-E99C-4ED0-9E00-BE62E223F6AD}" type="sibTrans" cxnId="{C8F5082C-159E-41C3-A1CB-4A1C6B2EC952}">
      <dgm:prSet/>
      <dgm:spPr/>
      <dgm:t>
        <a:bodyPr/>
        <a:lstStyle/>
        <a:p>
          <a:endParaRPr lang="ru-RU"/>
        </a:p>
      </dgm:t>
    </dgm:pt>
    <dgm:pt modelId="{A14D2C95-0192-4955-9468-DD233B9B2303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1912 ж.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 құралы.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Қазақша алифбасы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жарық көреді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F210EA-0816-45F6-9278-AD1FA39F337B}" type="parTrans" cxnId="{3E28F07B-29CB-476F-9179-146BD18A9047}">
      <dgm:prSet/>
      <dgm:spPr/>
      <dgm:t>
        <a:bodyPr/>
        <a:lstStyle/>
        <a:p>
          <a:endParaRPr lang="ru-RU"/>
        </a:p>
      </dgm:t>
    </dgm:pt>
    <dgm:pt modelId="{AEA59BD4-8732-4FC6-B3BB-0B1B23CB792C}" type="sibTrans" cxnId="{3E28F07B-29CB-476F-9179-146BD18A9047}">
      <dgm:prSet/>
      <dgm:spPr/>
      <dgm:t>
        <a:bodyPr/>
        <a:lstStyle/>
        <a:p>
          <a:endParaRPr lang="ru-RU"/>
        </a:p>
      </dgm:t>
    </dgm:pt>
    <dgm:pt modelId="{501D6158-0CC0-417E-8E8C-A50D61179AD1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1913 ж.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«Қазақ» газетін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ұйымдастырып, 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1917 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жылдың аяғына дейін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оның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редакторы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Патша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үкіметі құлатылғаннан кейін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ұлт-азаттық қозғалыс күшейеді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E4AD0F-3423-4E5E-9BA5-4850198DE38B}" type="parTrans" cxnId="{EE930B3A-C815-49AC-9D26-43B20337DE2F}">
      <dgm:prSet/>
      <dgm:spPr/>
      <dgm:t>
        <a:bodyPr/>
        <a:lstStyle/>
        <a:p>
          <a:endParaRPr lang="ru-RU"/>
        </a:p>
      </dgm:t>
    </dgm:pt>
    <dgm:pt modelId="{03347395-F315-4707-8D98-0AA1F30E5F29}" type="sibTrans" cxnId="{EE930B3A-C815-49AC-9D26-43B20337DE2F}">
      <dgm:prSet/>
      <dgm:spPr/>
      <dgm:t>
        <a:bodyPr/>
        <a:lstStyle/>
        <a:p>
          <a:endParaRPr lang="ru-RU"/>
        </a:p>
      </dgm:t>
    </dgm:pt>
    <dgm:pt modelId="{35A2FE62-6BEF-4D2E-9BA6-D1AACA098052}">
      <dgm:prSet phldrT="[Текст]" phldr="1"/>
      <dgm:spPr/>
      <dgm:t>
        <a:bodyPr/>
        <a:lstStyle/>
        <a:p>
          <a:endParaRPr lang="ru-RU" dirty="0"/>
        </a:p>
      </dgm:t>
    </dgm:pt>
    <dgm:pt modelId="{26E4B0B3-FF1C-4371-B861-9929325031EC}" type="parTrans" cxnId="{16B2DB90-CAF7-440C-91FE-70CAE739FE89}">
      <dgm:prSet/>
      <dgm:spPr/>
      <dgm:t>
        <a:bodyPr/>
        <a:lstStyle/>
        <a:p>
          <a:endParaRPr lang="ru-RU"/>
        </a:p>
      </dgm:t>
    </dgm:pt>
    <dgm:pt modelId="{1476AF1B-6CCD-4F1E-83D5-A1B4496251C7}" type="sibTrans" cxnId="{16B2DB90-CAF7-440C-91FE-70CAE739FE89}">
      <dgm:prSet/>
      <dgm:spPr/>
      <dgm:t>
        <a:bodyPr/>
        <a:lstStyle/>
        <a:p>
          <a:endParaRPr lang="ru-RU"/>
        </a:p>
      </dgm:t>
    </dgm:pt>
    <dgm:pt modelId="{CDDCE1F3-3FD0-4F06-858E-78C567F5F11D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1918-19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жж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Орда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қатарында болады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189E9-3C55-4A60-848B-051F1DB26060}" type="parTrans" cxnId="{42430E5D-0407-42FF-B77D-375742CD6C9A}">
      <dgm:prSet/>
      <dgm:spPr/>
      <dgm:t>
        <a:bodyPr/>
        <a:lstStyle/>
        <a:p>
          <a:endParaRPr lang="ru-RU"/>
        </a:p>
      </dgm:t>
    </dgm:pt>
    <dgm:pt modelId="{37619B3F-4D50-4F73-83E4-0E772981372F}" type="sibTrans" cxnId="{42430E5D-0407-42FF-B77D-375742CD6C9A}">
      <dgm:prSet/>
      <dgm:spPr/>
      <dgm:t>
        <a:bodyPr/>
        <a:lstStyle/>
        <a:p>
          <a:endParaRPr lang="ru-RU"/>
        </a:p>
      </dgm:t>
    </dgm:pt>
    <dgm:pt modelId="{9022CF19-3ECB-45B9-B3F6-E11BB85D4D12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1919 ж.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маусымның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24 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өлкесін басқаратын Әскери-революциялық комитеттің мүшелігіне тағайындалады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9DADE4-4C18-4A0B-B9A0-E3E8AE06A0D0}" type="parTrans" cxnId="{C404B8ED-5548-4388-B92E-22B8C6EA2FBF}">
      <dgm:prSet/>
      <dgm:spPr/>
      <dgm:t>
        <a:bodyPr/>
        <a:lstStyle/>
        <a:p>
          <a:endParaRPr lang="ru-RU"/>
        </a:p>
      </dgm:t>
    </dgm:pt>
    <dgm:pt modelId="{64BDD6BC-D048-49E1-864A-7DD974FF1E05}" type="sibTrans" cxnId="{C404B8ED-5548-4388-B92E-22B8C6EA2FBF}">
      <dgm:prSet/>
      <dgm:spPr/>
      <dgm:t>
        <a:bodyPr/>
        <a:lstStyle/>
        <a:p>
          <a:endParaRPr lang="ru-RU"/>
        </a:p>
      </dgm:t>
    </dgm:pt>
    <dgm:pt modelId="{2C8DF27B-80BB-4BD0-9C0E-046D139563AD}">
      <dgm:prSet/>
      <dgm:spPr/>
      <dgm:t>
        <a:bodyPr/>
        <a:lstStyle/>
        <a:p>
          <a:endParaRPr lang="ru-RU" dirty="0"/>
        </a:p>
      </dgm:t>
    </dgm:pt>
    <dgm:pt modelId="{8891FD08-8557-4AFD-966F-9E9ADBFBFA96}" type="parTrans" cxnId="{2F6EDBB6-EF09-4942-9B05-13773AEF00C5}">
      <dgm:prSet/>
      <dgm:spPr/>
      <dgm:t>
        <a:bodyPr/>
        <a:lstStyle/>
        <a:p>
          <a:endParaRPr lang="ru-RU"/>
        </a:p>
      </dgm:t>
    </dgm:pt>
    <dgm:pt modelId="{6E3D9F5C-B5FC-4894-B9A1-F08FE1D5C87C}" type="sibTrans" cxnId="{2F6EDBB6-EF09-4942-9B05-13773AEF00C5}">
      <dgm:prSet/>
      <dgm:spPr/>
      <dgm:t>
        <a:bodyPr/>
        <a:lstStyle/>
        <a:p>
          <a:endParaRPr lang="ru-RU"/>
        </a:p>
      </dgm:t>
    </dgm:pt>
    <dgm:pt modelId="{C2AF1C55-FBF7-4E4B-9420-4411B5081AA6}">
      <dgm:prSet/>
      <dgm:spPr/>
      <dgm:t>
        <a:bodyPr/>
        <a:lstStyle/>
        <a:p>
          <a:endParaRPr lang="ru-RU"/>
        </a:p>
      </dgm:t>
    </dgm:pt>
    <dgm:pt modelId="{4D2791A5-75BB-4AB0-9043-0193A20B594B}" type="parTrans" cxnId="{F4132608-EC60-4F4A-89BD-4DCA672BDAD1}">
      <dgm:prSet/>
      <dgm:spPr/>
      <dgm:t>
        <a:bodyPr/>
        <a:lstStyle/>
        <a:p>
          <a:endParaRPr lang="ru-RU"/>
        </a:p>
      </dgm:t>
    </dgm:pt>
    <dgm:pt modelId="{B7344F44-1829-49F8-94D3-62FA69156EF8}" type="sibTrans" cxnId="{F4132608-EC60-4F4A-89BD-4DCA672BDAD1}">
      <dgm:prSet/>
      <dgm:spPr/>
      <dgm:t>
        <a:bodyPr/>
        <a:lstStyle/>
        <a:p>
          <a:endParaRPr lang="ru-RU"/>
        </a:p>
      </dgm:t>
    </dgm:pt>
    <dgm:pt modelId="{36F5F8C5-2E32-4514-9FEC-6C06789DB056}">
      <dgm:prSet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1922-25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жж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Қазақстан Халық ағарту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комиссариаты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жанындағы ғылыми-әдеби комиссияның төрағасы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ағарту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комиссары,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Бүкілресейлік ОАК-ның,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ҚР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ОАК-нің мүшесі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Түркістан Компартиясы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ОК-нің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органы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 жол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қызметкер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F550AE-AF3A-41AB-AFE0-399008B66811}" type="parTrans" cxnId="{6B862F63-4DEB-4FEE-911E-C8644574D7C4}">
      <dgm:prSet/>
      <dgm:spPr/>
    </dgm:pt>
    <dgm:pt modelId="{B4FC81C9-7EF0-4616-A6A7-659A787F0CC9}" type="sibTrans" cxnId="{6B862F63-4DEB-4FEE-911E-C8644574D7C4}">
      <dgm:prSet/>
      <dgm:spPr/>
    </dgm:pt>
    <dgm:pt modelId="{C533DA14-3B87-456A-B4CC-F5E3E5D9830E}">
      <dgm:prSet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1925-29 ж.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халық ағарту институтында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(Ташкент)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ҚазПИ-де оқытушы болды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F1FFE4-5B54-4A4F-999A-A85BFECF32F4}" type="parTrans" cxnId="{09E1CC7E-4B3C-48DD-8BB0-1C87173E827D}">
      <dgm:prSet/>
      <dgm:spPr/>
    </dgm:pt>
    <dgm:pt modelId="{7F057CFE-4388-4482-88C0-092DF75E10B8}" type="sibTrans" cxnId="{09E1CC7E-4B3C-48DD-8BB0-1C87173E827D}">
      <dgm:prSet/>
      <dgm:spPr/>
    </dgm:pt>
    <dgm:pt modelId="{B16FCAAB-8E68-4854-9353-E87693E26379}">
      <dgm:prSet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1929 ж.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маусымында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қамауға алынып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өзі 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Архангельск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облысына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аударылған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жұбайы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мен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қызы Томскіге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жіберілген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355922-806D-44CC-B55E-AD3B1853E662}" type="parTrans" cxnId="{A2729586-3FBD-4707-A4FC-3EA38697E090}">
      <dgm:prSet/>
      <dgm:spPr/>
    </dgm:pt>
    <dgm:pt modelId="{1B443364-8408-4A6D-82E7-E1505182A3CB}" type="sibTrans" cxnId="{A2729586-3FBD-4707-A4FC-3EA38697E090}">
      <dgm:prSet/>
      <dgm:spPr/>
    </dgm:pt>
    <dgm:pt modelId="{AC32D14A-C048-4F3C-8BC7-755E88115DAE}">
      <dgm:prSet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1937 ж.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тамыз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 тағы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қамауға алынған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алты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айдан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соң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желтоқсанның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 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жауы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есебінде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атылған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9BF520-E9CC-489C-B939-6446AC2FF006}" type="parTrans" cxnId="{6C938DA2-1B7A-4478-83CE-7D115CB57071}">
      <dgm:prSet/>
      <dgm:spPr/>
    </dgm:pt>
    <dgm:pt modelId="{77CF22FF-99D0-40B8-9B57-6638ACE7BB78}" type="sibTrans" cxnId="{6C938DA2-1B7A-4478-83CE-7D115CB57071}">
      <dgm:prSet/>
      <dgm:spPr/>
    </dgm:pt>
    <dgm:pt modelId="{8ACBF649-3003-46FF-8A95-80680A27F0C2}" type="pres">
      <dgm:prSet presAssocID="{D5F90264-0566-4211-96B9-78FECA5D85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80935-C460-48B5-83BF-AAB6C1B3F4A4}" type="pres">
      <dgm:prSet presAssocID="{AB598AA2-6921-4BDA-BEEE-E721015DB6A2}" presName="composite" presStyleCnt="0"/>
      <dgm:spPr/>
      <dgm:t>
        <a:bodyPr/>
        <a:lstStyle/>
        <a:p>
          <a:endParaRPr lang="ru-RU"/>
        </a:p>
      </dgm:t>
    </dgm:pt>
    <dgm:pt modelId="{3F36E1D5-830D-41B5-8A88-76044BACE8F2}" type="pres">
      <dgm:prSet presAssocID="{AB598AA2-6921-4BDA-BEEE-E721015DB6A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4229C-74C4-40F1-8A18-D32790E7E8CD}" type="pres">
      <dgm:prSet presAssocID="{AB598AA2-6921-4BDA-BEEE-E721015DB6A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D8054-D23E-4A7B-9EE0-F24568E0F2A2}" type="pres">
      <dgm:prSet presAssocID="{80C99620-8413-44E1-B84A-D4618A54D4F2}" presName="sp" presStyleCnt="0"/>
      <dgm:spPr/>
      <dgm:t>
        <a:bodyPr/>
        <a:lstStyle/>
        <a:p>
          <a:endParaRPr lang="ru-RU"/>
        </a:p>
      </dgm:t>
    </dgm:pt>
    <dgm:pt modelId="{8F412144-AAA0-4CDA-AEBF-D3D61A60B33C}" type="pres">
      <dgm:prSet presAssocID="{103CEF1E-8FE2-4BBA-9A86-E196838600CA}" presName="composite" presStyleCnt="0"/>
      <dgm:spPr/>
      <dgm:t>
        <a:bodyPr/>
        <a:lstStyle/>
        <a:p>
          <a:endParaRPr lang="ru-RU"/>
        </a:p>
      </dgm:t>
    </dgm:pt>
    <dgm:pt modelId="{7EAF229F-B0AC-4350-A8B3-D7E0551F72AA}" type="pres">
      <dgm:prSet presAssocID="{103CEF1E-8FE2-4BBA-9A86-E196838600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30BA6-42E1-43F1-8985-4C3329988BB5}" type="pres">
      <dgm:prSet presAssocID="{103CEF1E-8FE2-4BBA-9A86-E196838600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60078-45CE-4501-BDEE-5E55F5A5C6F2}" type="pres">
      <dgm:prSet presAssocID="{964192C7-E99C-4ED0-9E00-BE62E223F6AD}" presName="sp" presStyleCnt="0"/>
      <dgm:spPr/>
      <dgm:t>
        <a:bodyPr/>
        <a:lstStyle/>
        <a:p>
          <a:endParaRPr lang="ru-RU"/>
        </a:p>
      </dgm:t>
    </dgm:pt>
    <dgm:pt modelId="{BE704E41-14DF-4083-92DB-53EBF9120117}" type="pres">
      <dgm:prSet presAssocID="{35A2FE62-6BEF-4D2E-9BA6-D1AACA098052}" presName="composite" presStyleCnt="0"/>
      <dgm:spPr/>
      <dgm:t>
        <a:bodyPr/>
        <a:lstStyle/>
        <a:p>
          <a:endParaRPr lang="ru-RU"/>
        </a:p>
      </dgm:t>
    </dgm:pt>
    <dgm:pt modelId="{72B2AF71-D99F-4C64-9A98-F20AC9838925}" type="pres">
      <dgm:prSet presAssocID="{35A2FE62-6BEF-4D2E-9BA6-D1AACA09805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32EDD-4536-400E-B535-37735D1A663B}" type="pres">
      <dgm:prSet presAssocID="{35A2FE62-6BEF-4D2E-9BA6-D1AACA09805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81F9D-7F23-4784-AF80-2BE6B6CC4B35}" type="pres">
      <dgm:prSet presAssocID="{1476AF1B-6CCD-4F1E-83D5-A1B4496251C7}" presName="sp" presStyleCnt="0"/>
      <dgm:spPr/>
      <dgm:t>
        <a:bodyPr/>
        <a:lstStyle/>
        <a:p>
          <a:endParaRPr lang="ru-RU"/>
        </a:p>
      </dgm:t>
    </dgm:pt>
    <dgm:pt modelId="{1B87F889-7135-4E77-8EE6-3A067EC73218}" type="pres">
      <dgm:prSet presAssocID="{2C8DF27B-80BB-4BD0-9C0E-046D139563AD}" presName="composite" presStyleCnt="0"/>
      <dgm:spPr/>
      <dgm:t>
        <a:bodyPr/>
        <a:lstStyle/>
        <a:p>
          <a:endParaRPr lang="ru-RU"/>
        </a:p>
      </dgm:t>
    </dgm:pt>
    <dgm:pt modelId="{F4CB9D8A-966B-4356-ADB4-F64901706029}" type="pres">
      <dgm:prSet presAssocID="{2C8DF27B-80BB-4BD0-9C0E-046D139563A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BACD4-9BB9-44F7-81DE-3A2F39222198}" type="pres">
      <dgm:prSet presAssocID="{2C8DF27B-80BB-4BD0-9C0E-046D139563A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0370F-84E9-4506-A2A7-31F9DF3F9335}" type="pres">
      <dgm:prSet presAssocID="{6E3D9F5C-B5FC-4894-B9A1-F08FE1D5C87C}" presName="sp" presStyleCnt="0"/>
      <dgm:spPr/>
      <dgm:t>
        <a:bodyPr/>
        <a:lstStyle/>
        <a:p>
          <a:endParaRPr lang="ru-RU"/>
        </a:p>
      </dgm:t>
    </dgm:pt>
    <dgm:pt modelId="{41390C57-13DD-4912-A75B-A6822B850AD6}" type="pres">
      <dgm:prSet presAssocID="{C2AF1C55-FBF7-4E4B-9420-4411B5081AA6}" presName="composite" presStyleCnt="0"/>
      <dgm:spPr/>
      <dgm:t>
        <a:bodyPr/>
        <a:lstStyle/>
        <a:p>
          <a:endParaRPr lang="ru-RU"/>
        </a:p>
      </dgm:t>
    </dgm:pt>
    <dgm:pt modelId="{AA66677F-3C50-4366-8AEF-DB90691E7F84}" type="pres">
      <dgm:prSet presAssocID="{C2AF1C55-FBF7-4E4B-9420-4411B5081AA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A89BA-09CC-4696-8408-D2A3F87CAF0A}" type="pres">
      <dgm:prSet presAssocID="{C2AF1C55-FBF7-4E4B-9420-4411B5081AA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6645C-6B84-4168-A8C4-0530167A3871}" type="presOf" srcId="{A14D2C95-0192-4955-9468-DD233B9B2303}" destId="{41230BA6-42E1-43F1-8985-4C3329988BB5}" srcOrd="0" destOrd="0" presId="urn:microsoft.com/office/officeart/2005/8/layout/chevron2"/>
    <dgm:cxn modelId="{09E1CC7E-4B3C-48DD-8BB0-1C87173E827D}" srcId="{2C8DF27B-80BB-4BD0-9C0E-046D139563AD}" destId="{C533DA14-3B87-456A-B4CC-F5E3E5D9830E}" srcOrd="1" destOrd="0" parTransId="{EBF1FFE4-5B54-4A4F-999A-A85BFECF32F4}" sibTransId="{7F057CFE-4388-4482-88C0-092DF75E10B8}"/>
    <dgm:cxn modelId="{C8F5082C-159E-41C3-A1CB-4A1C6B2EC952}" srcId="{D5F90264-0566-4211-96B9-78FECA5D85BB}" destId="{103CEF1E-8FE2-4BBA-9A86-E196838600CA}" srcOrd="1" destOrd="0" parTransId="{8DC946C3-22A3-474B-8D01-8C30D574CB72}" sibTransId="{964192C7-E99C-4ED0-9E00-BE62E223F6AD}"/>
    <dgm:cxn modelId="{6C938DA2-1B7A-4478-83CE-7D115CB57071}" srcId="{C2AF1C55-FBF7-4E4B-9420-4411B5081AA6}" destId="{AC32D14A-C048-4F3C-8BC7-755E88115DAE}" srcOrd="1" destOrd="0" parTransId="{319BF520-E9CC-489C-B939-6446AC2FF006}" sibTransId="{77CF22FF-99D0-40B8-9B57-6638ACE7BB78}"/>
    <dgm:cxn modelId="{F2DC9ED3-B3E0-4136-9714-22C84F67659D}" type="presOf" srcId="{AB598AA2-6921-4BDA-BEEE-E721015DB6A2}" destId="{3F36E1D5-830D-41B5-8A88-76044BACE8F2}" srcOrd="0" destOrd="0" presId="urn:microsoft.com/office/officeart/2005/8/layout/chevron2"/>
    <dgm:cxn modelId="{306CFF80-F39D-412C-9202-8BC6CA49905B}" type="presOf" srcId="{103CEF1E-8FE2-4BBA-9A86-E196838600CA}" destId="{7EAF229F-B0AC-4350-A8B3-D7E0551F72AA}" srcOrd="0" destOrd="0" presId="urn:microsoft.com/office/officeart/2005/8/layout/chevron2"/>
    <dgm:cxn modelId="{34294C68-3904-4783-975D-9EE930B94F67}" type="presOf" srcId="{C533DA14-3B87-456A-B4CC-F5E3E5D9830E}" destId="{69EBACD4-9BB9-44F7-81DE-3A2F39222198}" srcOrd="0" destOrd="1" presId="urn:microsoft.com/office/officeart/2005/8/layout/chevron2"/>
    <dgm:cxn modelId="{03324BF6-EAA7-426D-A247-AEA1168D2583}" type="presOf" srcId="{AC32D14A-C048-4F3C-8BC7-755E88115DAE}" destId="{58DA89BA-09CC-4696-8408-D2A3F87CAF0A}" srcOrd="0" destOrd="1" presId="urn:microsoft.com/office/officeart/2005/8/layout/chevron2"/>
    <dgm:cxn modelId="{6EFEBDB2-CA7E-4CFA-B986-F00E7648D543}" type="presOf" srcId="{C2AF1C55-FBF7-4E4B-9420-4411B5081AA6}" destId="{AA66677F-3C50-4366-8AEF-DB90691E7F84}" srcOrd="0" destOrd="0" presId="urn:microsoft.com/office/officeart/2005/8/layout/chevron2"/>
    <dgm:cxn modelId="{3E425FE9-D224-4361-9D47-B7068169995F}" type="presOf" srcId="{2C8DF27B-80BB-4BD0-9C0E-046D139563AD}" destId="{F4CB9D8A-966B-4356-ADB4-F64901706029}" srcOrd="0" destOrd="0" presId="urn:microsoft.com/office/officeart/2005/8/layout/chevron2"/>
    <dgm:cxn modelId="{3E28F07B-29CB-476F-9179-146BD18A9047}" srcId="{103CEF1E-8FE2-4BBA-9A86-E196838600CA}" destId="{A14D2C95-0192-4955-9468-DD233B9B2303}" srcOrd="0" destOrd="0" parTransId="{79F210EA-0816-45F6-9278-AD1FA39F337B}" sibTransId="{AEA59BD4-8732-4FC6-B3BB-0B1B23CB792C}"/>
    <dgm:cxn modelId="{BF35B7A2-A531-4927-B8AD-3313674663F6}" type="presOf" srcId="{D5F90264-0566-4211-96B9-78FECA5D85BB}" destId="{8ACBF649-3003-46FF-8A95-80680A27F0C2}" srcOrd="0" destOrd="0" presId="urn:microsoft.com/office/officeart/2005/8/layout/chevron2"/>
    <dgm:cxn modelId="{633A8F04-D1B9-4352-80DB-F4D2728AA63B}" type="presOf" srcId="{48A64085-582A-480E-AAD7-65D3AF25EE37}" destId="{F8A4229C-74C4-40F1-8A18-D32790E7E8CD}" srcOrd="0" destOrd="1" presId="urn:microsoft.com/office/officeart/2005/8/layout/chevron2"/>
    <dgm:cxn modelId="{16B2DB90-CAF7-440C-91FE-70CAE739FE89}" srcId="{D5F90264-0566-4211-96B9-78FECA5D85BB}" destId="{35A2FE62-6BEF-4D2E-9BA6-D1AACA098052}" srcOrd="2" destOrd="0" parTransId="{26E4B0B3-FF1C-4371-B861-9929325031EC}" sibTransId="{1476AF1B-6CCD-4F1E-83D5-A1B4496251C7}"/>
    <dgm:cxn modelId="{EE930B3A-C815-49AC-9D26-43B20337DE2F}" srcId="{103CEF1E-8FE2-4BBA-9A86-E196838600CA}" destId="{501D6158-0CC0-417E-8E8C-A50D61179AD1}" srcOrd="1" destOrd="0" parTransId="{27E4AD0F-3423-4E5E-9BA5-4850198DE38B}" sibTransId="{03347395-F315-4707-8D98-0AA1F30E5F29}"/>
    <dgm:cxn modelId="{2CD76222-7740-4703-9052-4ACD6EA8F2F4}" type="presOf" srcId="{5C4FC371-9262-498A-827E-B2FBE1A06E7F}" destId="{F8A4229C-74C4-40F1-8A18-D32790E7E8CD}" srcOrd="0" destOrd="0" presId="urn:microsoft.com/office/officeart/2005/8/layout/chevron2"/>
    <dgm:cxn modelId="{E480B508-6AD1-47FB-B87D-412AD540541C}" type="presOf" srcId="{35A2FE62-6BEF-4D2E-9BA6-D1AACA098052}" destId="{72B2AF71-D99F-4C64-9A98-F20AC9838925}" srcOrd="0" destOrd="0" presId="urn:microsoft.com/office/officeart/2005/8/layout/chevron2"/>
    <dgm:cxn modelId="{6B862F63-4DEB-4FEE-911E-C8644574D7C4}" srcId="{2C8DF27B-80BB-4BD0-9C0E-046D139563AD}" destId="{36F5F8C5-2E32-4514-9FEC-6C06789DB056}" srcOrd="0" destOrd="0" parTransId="{6BF550AE-AF3A-41AB-AFE0-399008B66811}" sibTransId="{B4FC81C9-7EF0-4616-A6A7-659A787F0CC9}"/>
    <dgm:cxn modelId="{F4132608-EC60-4F4A-89BD-4DCA672BDAD1}" srcId="{D5F90264-0566-4211-96B9-78FECA5D85BB}" destId="{C2AF1C55-FBF7-4E4B-9420-4411B5081AA6}" srcOrd="4" destOrd="0" parTransId="{4D2791A5-75BB-4AB0-9043-0193A20B594B}" sibTransId="{B7344F44-1829-49F8-94D3-62FA69156EF8}"/>
    <dgm:cxn modelId="{1A871A7C-664D-4F2F-97CE-3A38B391988F}" type="presOf" srcId="{CDDCE1F3-3FD0-4F06-858E-78C567F5F11D}" destId="{F2032EDD-4536-400E-B535-37735D1A663B}" srcOrd="0" destOrd="0" presId="urn:microsoft.com/office/officeart/2005/8/layout/chevron2"/>
    <dgm:cxn modelId="{B4560D8C-6E21-47CC-BA33-5E091E37CE28}" srcId="{AB598AA2-6921-4BDA-BEEE-E721015DB6A2}" destId="{5C4FC371-9262-498A-827E-B2FBE1A06E7F}" srcOrd="0" destOrd="0" parTransId="{D44D527A-D580-46A5-A117-38D5E55D3DC1}" sibTransId="{88129B59-A465-436C-A8FF-B2E7AB7A5920}"/>
    <dgm:cxn modelId="{775C4B34-A686-4A8D-8C02-9C8F4A2FEA65}" type="presOf" srcId="{B16FCAAB-8E68-4854-9353-E87693E26379}" destId="{58DA89BA-09CC-4696-8408-D2A3F87CAF0A}" srcOrd="0" destOrd="0" presId="urn:microsoft.com/office/officeart/2005/8/layout/chevron2"/>
    <dgm:cxn modelId="{B9DCFF37-FCE4-485D-8598-8275A63CD812}" srcId="{D5F90264-0566-4211-96B9-78FECA5D85BB}" destId="{AB598AA2-6921-4BDA-BEEE-E721015DB6A2}" srcOrd="0" destOrd="0" parTransId="{E93BAFFA-FA61-423F-8F56-B5334B11742B}" sibTransId="{80C99620-8413-44E1-B84A-D4618A54D4F2}"/>
    <dgm:cxn modelId="{1DEBFF6A-EA07-4992-AC4C-9F8C3FF444AF}" srcId="{AB598AA2-6921-4BDA-BEEE-E721015DB6A2}" destId="{48A64085-582A-480E-AAD7-65D3AF25EE37}" srcOrd="1" destOrd="0" parTransId="{B2CA5ED1-4F00-406C-AA3B-A739FD54E9F6}" sibTransId="{C057CE16-FDAB-4356-8EFA-54ED59034D66}"/>
    <dgm:cxn modelId="{050A88A8-6B02-4DB6-B159-EB5135DA2CC2}" type="presOf" srcId="{36F5F8C5-2E32-4514-9FEC-6C06789DB056}" destId="{69EBACD4-9BB9-44F7-81DE-3A2F39222198}" srcOrd="0" destOrd="0" presId="urn:microsoft.com/office/officeart/2005/8/layout/chevron2"/>
    <dgm:cxn modelId="{42430E5D-0407-42FF-B77D-375742CD6C9A}" srcId="{35A2FE62-6BEF-4D2E-9BA6-D1AACA098052}" destId="{CDDCE1F3-3FD0-4F06-858E-78C567F5F11D}" srcOrd="0" destOrd="0" parTransId="{DB4189E9-3C55-4A60-848B-051F1DB26060}" sibTransId="{37619B3F-4D50-4F73-83E4-0E772981372F}"/>
    <dgm:cxn modelId="{AD08EBF9-372F-4DA1-BBE8-61CB52D1EA45}" type="presOf" srcId="{501D6158-0CC0-417E-8E8C-A50D61179AD1}" destId="{41230BA6-42E1-43F1-8985-4C3329988BB5}" srcOrd="0" destOrd="1" presId="urn:microsoft.com/office/officeart/2005/8/layout/chevron2"/>
    <dgm:cxn modelId="{A2729586-3FBD-4707-A4FC-3EA38697E090}" srcId="{C2AF1C55-FBF7-4E4B-9420-4411B5081AA6}" destId="{B16FCAAB-8E68-4854-9353-E87693E26379}" srcOrd="0" destOrd="0" parTransId="{D2355922-806D-44CC-B55E-AD3B1853E662}" sibTransId="{1B443364-8408-4A6D-82E7-E1505182A3CB}"/>
    <dgm:cxn modelId="{C404B8ED-5548-4388-B92E-22B8C6EA2FBF}" srcId="{35A2FE62-6BEF-4D2E-9BA6-D1AACA098052}" destId="{9022CF19-3ECB-45B9-B3F6-E11BB85D4D12}" srcOrd="1" destOrd="0" parTransId="{779DADE4-4C18-4A0B-B9A0-E3E8AE06A0D0}" sibTransId="{64BDD6BC-D048-49E1-864A-7DD974FF1E05}"/>
    <dgm:cxn modelId="{65FBC46F-5654-4DE3-BD15-8B873D40B08C}" type="presOf" srcId="{9022CF19-3ECB-45B9-B3F6-E11BB85D4D12}" destId="{F2032EDD-4536-400E-B535-37735D1A663B}" srcOrd="0" destOrd="1" presId="urn:microsoft.com/office/officeart/2005/8/layout/chevron2"/>
    <dgm:cxn modelId="{2F6EDBB6-EF09-4942-9B05-13773AEF00C5}" srcId="{D5F90264-0566-4211-96B9-78FECA5D85BB}" destId="{2C8DF27B-80BB-4BD0-9C0E-046D139563AD}" srcOrd="3" destOrd="0" parTransId="{8891FD08-8557-4AFD-966F-9E9ADBFBFA96}" sibTransId="{6E3D9F5C-B5FC-4894-B9A1-F08FE1D5C87C}"/>
    <dgm:cxn modelId="{950FBD8B-2E1C-4809-80ED-CE460508FBA6}" type="presParOf" srcId="{8ACBF649-3003-46FF-8A95-80680A27F0C2}" destId="{1CF80935-C460-48B5-83BF-AAB6C1B3F4A4}" srcOrd="0" destOrd="0" presId="urn:microsoft.com/office/officeart/2005/8/layout/chevron2"/>
    <dgm:cxn modelId="{CA3553E3-A1FA-483A-A68D-646EAB3EDB64}" type="presParOf" srcId="{1CF80935-C460-48B5-83BF-AAB6C1B3F4A4}" destId="{3F36E1D5-830D-41B5-8A88-76044BACE8F2}" srcOrd="0" destOrd="0" presId="urn:microsoft.com/office/officeart/2005/8/layout/chevron2"/>
    <dgm:cxn modelId="{31D84F24-95FF-43EE-8827-1B83278CA78E}" type="presParOf" srcId="{1CF80935-C460-48B5-83BF-AAB6C1B3F4A4}" destId="{F8A4229C-74C4-40F1-8A18-D32790E7E8CD}" srcOrd="1" destOrd="0" presId="urn:microsoft.com/office/officeart/2005/8/layout/chevron2"/>
    <dgm:cxn modelId="{3799C982-5989-4739-BBE8-0E4C5265A5FB}" type="presParOf" srcId="{8ACBF649-3003-46FF-8A95-80680A27F0C2}" destId="{9BBD8054-D23E-4A7B-9EE0-F24568E0F2A2}" srcOrd="1" destOrd="0" presId="urn:microsoft.com/office/officeart/2005/8/layout/chevron2"/>
    <dgm:cxn modelId="{0216D1A3-6C53-45FD-BE0F-CA6225FCC635}" type="presParOf" srcId="{8ACBF649-3003-46FF-8A95-80680A27F0C2}" destId="{8F412144-AAA0-4CDA-AEBF-D3D61A60B33C}" srcOrd="2" destOrd="0" presId="urn:microsoft.com/office/officeart/2005/8/layout/chevron2"/>
    <dgm:cxn modelId="{3740D8F5-6B9A-4BBF-A118-3041FE010E9F}" type="presParOf" srcId="{8F412144-AAA0-4CDA-AEBF-D3D61A60B33C}" destId="{7EAF229F-B0AC-4350-A8B3-D7E0551F72AA}" srcOrd="0" destOrd="0" presId="urn:microsoft.com/office/officeart/2005/8/layout/chevron2"/>
    <dgm:cxn modelId="{321C19F5-FDF6-412A-B02D-0D5B58C8852D}" type="presParOf" srcId="{8F412144-AAA0-4CDA-AEBF-D3D61A60B33C}" destId="{41230BA6-42E1-43F1-8985-4C3329988BB5}" srcOrd="1" destOrd="0" presId="urn:microsoft.com/office/officeart/2005/8/layout/chevron2"/>
    <dgm:cxn modelId="{9021B164-9CAC-4EF5-AF6B-956977CC211D}" type="presParOf" srcId="{8ACBF649-3003-46FF-8A95-80680A27F0C2}" destId="{EC460078-45CE-4501-BDEE-5E55F5A5C6F2}" srcOrd="3" destOrd="0" presId="urn:microsoft.com/office/officeart/2005/8/layout/chevron2"/>
    <dgm:cxn modelId="{F018CED7-4CE0-499F-A4CD-1BFA30242371}" type="presParOf" srcId="{8ACBF649-3003-46FF-8A95-80680A27F0C2}" destId="{BE704E41-14DF-4083-92DB-53EBF9120117}" srcOrd="4" destOrd="0" presId="urn:microsoft.com/office/officeart/2005/8/layout/chevron2"/>
    <dgm:cxn modelId="{69F77520-7776-45E3-B52F-0810B3ED0691}" type="presParOf" srcId="{BE704E41-14DF-4083-92DB-53EBF9120117}" destId="{72B2AF71-D99F-4C64-9A98-F20AC9838925}" srcOrd="0" destOrd="0" presId="urn:microsoft.com/office/officeart/2005/8/layout/chevron2"/>
    <dgm:cxn modelId="{788F665F-14C4-4404-B33C-CB8F91C211EC}" type="presParOf" srcId="{BE704E41-14DF-4083-92DB-53EBF9120117}" destId="{F2032EDD-4536-400E-B535-37735D1A663B}" srcOrd="1" destOrd="0" presId="urn:microsoft.com/office/officeart/2005/8/layout/chevron2"/>
    <dgm:cxn modelId="{382BE10C-0D87-4040-A0AB-C5486BBC6E67}" type="presParOf" srcId="{8ACBF649-3003-46FF-8A95-80680A27F0C2}" destId="{41781F9D-7F23-4784-AF80-2BE6B6CC4B35}" srcOrd="5" destOrd="0" presId="urn:microsoft.com/office/officeart/2005/8/layout/chevron2"/>
    <dgm:cxn modelId="{D2F93DE6-AEBA-464E-95EF-2C73F0B6A26F}" type="presParOf" srcId="{8ACBF649-3003-46FF-8A95-80680A27F0C2}" destId="{1B87F889-7135-4E77-8EE6-3A067EC73218}" srcOrd="6" destOrd="0" presId="urn:microsoft.com/office/officeart/2005/8/layout/chevron2"/>
    <dgm:cxn modelId="{AB17D113-17BC-4D66-A37A-2CF4BB7245D3}" type="presParOf" srcId="{1B87F889-7135-4E77-8EE6-3A067EC73218}" destId="{F4CB9D8A-966B-4356-ADB4-F64901706029}" srcOrd="0" destOrd="0" presId="urn:microsoft.com/office/officeart/2005/8/layout/chevron2"/>
    <dgm:cxn modelId="{CA57F541-BD56-4620-B7F3-4C7CD24FC327}" type="presParOf" srcId="{1B87F889-7135-4E77-8EE6-3A067EC73218}" destId="{69EBACD4-9BB9-44F7-81DE-3A2F39222198}" srcOrd="1" destOrd="0" presId="urn:microsoft.com/office/officeart/2005/8/layout/chevron2"/>
    <dgm:cxn modelId="{E49A01C5-5D1C-471E-9210-2AC2804BDE94}" type="presParOf" srcId="{8ACBF649-3003-46FF-8A95-80680A27F0C2}" destId="{FFB0370F-84E9-4506-A2A7-31F9DF3F9335}" srcOrd="7" destOrd="0" presId="urn:microsoft.com/office/officeart/2005/8/layout/chevron2"/>
    <dgm:cxn modelId="{91872590-039C-43E0-8F72-D5406219CEB1}" type="presParOf" srcId="{8ACBF649-3003-46FF-8A95-80680A27F0C2}" destId="{41390C57-13DD-4912-A75B-A6822B850AD6}" srcOrd="8" destOrd="0" presId="urn:microsoft.com/office/officeart/2005/8/layout/chevron2"/>
    <dgm:cxn modelId="{6BAFCDA1-BB46-40C0-955D-934FE037F62A}" type="presParOf" srcId="{41390C57-13DD-4912-A75B-A6822B850AD6}" destId="{AA66677F-3C50-4366-8AEF-DB90691E7F84}" srcOrd="0" destOrd="0" presId="urn:microsoft.com/office/officeart/2005/8/layout/chevron2"/>
    <dgm:cxn modelId="{C9632AF9-9BB3-4CBD-B42A-53CC83CFF8E9}" type="presParOf" srcId="{41390C57-13DD-4912-A75B-A6822B850AD6}" destId="{58DA89BA-09CC-4696-8408-D2A3F87CAF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4FF73-36B4-485B-ACA0-5FBADD496A0A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9665E4-AD6B-49EB-B24A-28ECF37E95EB}">
      <dgm:prSet phldrT="[Текст]" custT="1"/>
      <dgm:spPr/>
      <dgm:t>
        <a:bodyPr/>
        <a:lstStyle/>
        <a:p>
          <a:r>
            <a:rPr lang="kk-KZ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Шығармалары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06B14805-5622-4138-809D-7212BAD9F1C5}" type="parTrans" cxnId="{9D59F178-D1DE-4BE2-80BD-EC36D1437EDE}">
      <dgm:prSet/>
      <dgm:spPr/>
      <dgm:t>
        <a:bodyPr/>
        <a:lstStyle/>
        <a:p>
          <a:endParaRPr lang="ru-RU"/>
        </a:p>
      </dgm:t>
    </dgm:pt>
    <dgm:pt modelId="{18362FB5-8C0B-4414-9308-A519F16C5BBA}" type="sibTrans" cxnId="{9D59F178-D1DE-4BE2-80BD-EC36D1437EDE}">
      <dgm:prSet/>
      <dgm:spPr/>
      <dgm:t>
        <a:bodyPr/>
        <a:lstStyle/>
        <a:p>
          <a:endParaRPr lang="ru-RU"/>
        </a:p>
      </dgm:t>
    </dgm:pt>
    <dgm:pt modelId="{8C2025EE-8E16-44BE-BDD3-12E1533ED876}" type="asst">
      <dgm:prSet phldrT="[Текст]" custT="1"/>
      <dgm:spPr/>
      <dgm:t>
        <a:bodyPr/>
        <a:lstStyle/>
        <a:p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 еңбекші халықтың ауыр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халін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арман-тілегін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мұң-мұқтажын көрсетіп, жұртшылықты оқуға, білім-ғылымға, рухани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биіктікке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адамгершілікке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мәдениетті көтеруге, еңбек етуге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шақырады.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Патшалық Ресейдің қанаушылық-отаршылдық саясатын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шенді-шекпендінің алдында</a:t>
          </a:r>
          <a:r>
            <a:rPr lang="ru-RU" sz="16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құлдық ұрған шенеуніктердің опасыздығын сынады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525F59-75E8-45EF-89C0-8580153F317C}" type="parTrans" cxnId="{6784F0BF-4754-4ADC-ACBD-3791B6F81E2A}">
      <dgm:prSet/>
      <dgm:spPr/>
      <dgm:t>
        <a:bodyPr/>
        <a:lstStyle/>
        <a:p>
          <a:endParaRPr lang="ru-RU"/>
        </a:p>
      </dgm:t>
    </dgm:pt>
    <dgm:pt modelId="{31C2033D-F260-402B-8041-31E167D9EB99}" type="sibTrans" cxnId="{6784F0BF-4754-4ADC-ACBD-3791B6F81E2A}">
      <dgm:prSet/>
      <dgm:spPr/>
      <dgm:t>
        <a:bodyPr/>
        <a:lstStyle/>
        <a:p>
          <a:endParaRPr lang="ru-RU"/>
        </a:p>
      </dgm:t>
    </dgm:pt>
    <dgm:pt modelId="{12080E1A-FCCF-4C9D-BC95-B779CE9E63E0}">
      <dgm:prSet phldrT="[Текст]" custT="1"/>
      <dgm:spPr/>
      <dgm:t>
        <a:bodyPr/>
        <a:lstStyle/>
        <a:p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И.А. Крылов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мысалдарының бір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тобын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тіліне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аударып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«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Қырық мысал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атпен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жинақ қылып бастырды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И.И.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Хемницердің 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Атпен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есек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»,А.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Пушкиннің«Балықшы 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балық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«Алтын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әтеш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Данышпан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Аликтің ажалы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шығармаларын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орыстың белгілі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лирик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ақыны 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С.Я.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Надсонның өлеңін қазақ тіліне</a:t>
          </a:r>
          <a:r>
            <a:rPr lang="ru-RU" sz="105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аударды</a:t>
          </a:r>
          <a:endParaRPr lang="ru-RU" sz="105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C7669E-84D4-4F0A-B7C5-1C936CF9DAF4}" type="parTrans" cxnId="{9877EC46-A216-4461-A216-3DEC297C09FA}">
      <dgm:prSet/>
      <dgm:spPr/>
      <dgm:t>
        <a:bodyPr/>
        <a:lstStyle/>
        <a:p>
          <a:endParaRPr lang="ru-RU"/>
        </a:p>
      </dgm:t>
    </dgm:pt>
    <dgm:pt modelId="{2A02EA4A-7222-4FB4-A965-7CE363B2EA73}" type="sibTrans" cxnId="{9877EC46-A216-4461-A216-3DEC297C09FA}">
      <dgm:prSet/>
      <dgm:spPr/>
      <dgm:t>
        <a:bodyPr/>
        <a:lstStyle/>
        <a:p>
          <a:endParaRPr lang="ru-RU"/>
        </a:p>
      </dgm:t>
    </dgm:pt>
    <dgm:pt modelId="{A6E7A15C-13CF-45CF-8F18-E0AD7871EB8B}">
      <dgm:prSet phldrT="[Текст]"/>
      <dgm:spPr/>
      <dgm:t>
        <a:bodyPr/>
        <a:lstStyle/>
        <a:p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«Қазақ салты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«Қазақ, қалпы», 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Досыма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хат», «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Жиған-терген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Тілек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батам», «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Жауға түскен жан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сөзі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Бақ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т.б.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өлеңдері</a:t>
          </a:r>
          <a:r>
            <a: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,“Маса” кітабы (1911</a:t>
          </a:r>
          <a:r>
            <a:rPr lang="kk-KZ" dirty="0" smtClean="0"/>
            <a:t>)</a:t>
          </a:r>
          <a:endParaRPr lang="ru-RU" dirty="0"/>
        </a:p>
      </dgm:t>
    </dgm:pt>
    <dgm:pt modelId="{1ABD0B6B-5A9C-4677-9260-B3B269AEC165}" type="parTrans" cxnId="{34E3543F-401A-4251-B4C9-1643C1E4E6CD}">
      <dgm:prSet/>
      <dgm:spPr/>
      <dgm:t>
        <a:bodyPr/>
        <a:lstStyle/>
        <a:p>
          <a:endParaRPr lang="ru-RU"/>
        </a:p>
      </dgm:t>
    </dgm:pt>
    <dgm:pt modelId="{776C12D4-4512-4354-B160-3752E0586084}" type="sibTrans" cxnId="{34E3543F-401A-4251-B4C9-1643C1E4E6CD}">
      <dgm:prSet/>
      <dgm:spPr/>
      <dgm:t>
        <a:bodyPr/>
        <a:lstStyle/>
        <a:p>
          <a:endParaRPr lang="ru-RU"/>
        </a:p>
      </dgm:t>
    </dgm:pt>
    <dgm:pt modelId="{EFA661E8-71E3-44EB-AC52-D1378434A869}">
      <dgm:prSet phldrT="[Текст]"/>
      <dgm:spPr/>
      <dgm:t>
        <a:bodyPr/>
        <a:lstStyle/>
        <a:p>
          <a:r>
            <a: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“Әдебиет танытқыш” зерттеуі(1926),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«Ер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жыры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(1923),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тарихының төрт жүз жылын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қамтитын 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«23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жоқтау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жинағы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(1926), «</a:t>
          </a:r>
          <a:r>
            <a:rPr lang="ru-RU" b="0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 құралы</a:t>
          </a:r>
          <a:r>
            <a:rPr lang="ru-RU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(1912)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C215FC-37AE-42D8-B9A7-081528CF99DD}" type="parTrans" cxnId="{28B85FB3-A4D3-4701-BE6A-4B28816DED1E}">
      <dgm:prSet/>
      <dgm:spPr/>
      <dgm:t>
        <a:bodyPr/>
        <a:lstStyle/>
        <a:p>
          <a:endParaRPr lang="ru-RU"/>
        </a:p>
      </dgm:t>
    </dgm:pt>
    <dgm:pt modelId="{CE47787D-D76B-45F7-8E16-63997331E3F1}" type="sibTrans" cxnId="{28B85FB3-A4D3-4701-BE6A-4B28816DED1E}">
      <dgm:prSet/>
      <dgm:spPr/>
      <dgm:t>
        <a:bodyPr/>
        <a:lstStyle/>
        <a:p>
          <a:endParaRPr lang="ru-RU"/>
        </a:p>
      </dgm:t>
    </dgm:pt>
    <dgm:pt modelId="{F044C3C4-15F1-4F44-810C-7110BD44D647}" type="pres">
      <dgm:prSet presAssocID="{BE04FF73-36B4-485B-ACA0-5FBADD496A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B9F900-9ABF-4525-AFF3-D5EE6E89F8F0}" type="pres">
      <dgm:prSet presAssocID="{F99665E4-AD6B-49EB-B24A-28ECF37E95E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629C4DF-2FD7-4919-A17F-B33984D50C5F}" type="pres">
      <dgm:prSet presAssocID="{F99665E4-AD6B-49EB-B24A-28ECF37E95EB}" presName="rootComposite1" presStyleCnt="0"/>
      <dgm:spPr/>
      <dgm:t>
        <a:bodyPr/>
        <a:lstStyle/>
        <a:p>
          <a:endParaRPr lang="ru-RU"/>
        </a:p>
      </dgm:t>
    </dgm:pt>
    <dgm:pt modelId="{CABDC90F-349E-4782-B001-9DBFFAD8CB84}" type="pres">
      <dgm:prSet presAssocID="{F99665E4-AD6B-49EB-B24A-28ECF37E95EB}" presName="rootText1" presStyleLbl="node0" presStyleIdx="0" presStyleCnt="1" custAng="0" custScaleX="188550" custScaleY="75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40B7D-62CC-4E04-A775-FCB071C7B92B}" type="pres">
      <dgm:prSet presAssocID="{F99665E4-AD6B-49EB-B24A-28ECF37E95E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D861C51-31DE-4B66-BA18-6C8049BBA5C4}" type="pres">
      <dgm:prSet presAssocID="{F99665E4-AD6B-49EB-B24A-28ECF37E95EB}" presName="hierChild2" presStyleCnt="0"/>
      <dgm:spPr/>
      <dgm:t>
        <a:bodyPr/>
        <a:lstStyle/>
        <a:p>
          <a:endParaRPr lang="ru-RU"/>
        </a:p>
      </dgm:t>
    </dgm:pt>
    <dgm:pt modelId="{D928B788-4797-41E0-B7C5-0CC2461D5DD7}" type="pres">
      <dgm:prSet presAssocID="{66C7669E-84D4-4F0A-B7C5-1C936CF9DAF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3F16483-063C-44AB-89D5-5BD020E41794}" type="pres">
      <dgm:prSet presAssocID="{12080E1A-FCCF-4C9D-BC95-B779CE9E63E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75BCD58-2547-435E-B7B9-D6809242A6BE}" type="pres">
      <dgm:prSet presAssocID="{12080E1A-FCCF-4C9D-BC95-B779CE9E63E0}" presName="rootComposite" presStyleCnt="0"/>
      <dgm:spPr/>
      <dgm:t>
        <a:bodyPr/>
        <a:lstStyle/>
        <a:p>
          <a:endParaRPr lang="ru-RU"/>
        </a:p>
      </dgm:t>
    </dgm:pt>
    <dgm:pt modelId="{E1FF967E-8FBC-47CB-BF74-4F3CF97042E7}" type="pres">
      <dgm:prSet presAssocID="{12080E1A-FCCF-4C9D-BC95-B779CE9E63E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13003-BC5A-4EDA-B6C1-0B3224B5A512}" type="pres">
      <dgm:prSet presAssocID="{12080E1A-FCCF-4C9D-BC95-B779CE9E63E0}" presName="rootConnector" presStyleLbl="node2" presStyleIdx="0" presStyleCnt="3"/>
      <dgm:spPr/>
      <dgm:t>
        <a:bodyPr/>
        <a:lstStyle/>
        <a:p>
          <a:endParaRPr lang="ru-RU"/>
        </a:p>
      </dgm:t>
    </dgm:pt>
    <dgm:pt modelId="{262071B3-701D-4743-A25E-52435DB57B6E}" type="pres">
      <dgm:prSet presAssocID="{12080E1A-FCCF-4C9D-BC95-B779CE9E63E0}" presName="hierChild4" presStyleCnt="0"/>
      <dgm:spPr/>
      <dgm:t>
        <a:bodyPr/>
        <a:lstStyle/>
        <a:p>
          <a:endParaRPr lang="ru-RU"/>
        </a:p>
      </dgm:t>
    </dgm:pt>
    <dgm:pt modelId="{CCF19838-A3B5-4BAD-AEE2-F6B3F9294DD3}" type="pres">
      <dgm:prSet presAssocID="{12080E1A-FCCF-4C9D-BC95-B779CE9E63E0}" presName="hierChild5" presStyleCnt="0"/>
      <dgm:spPr/>
      <dgm:t>
        <a:bodyPr/>
        <a:lstStyle/>
        <a:p>
          <a:endParaRPr lang="ru-RU"/>
        </a:p>
      </dgm:t>
    </dgm:pt>
    <dgm:pt modelId="{329DAD93-179C-4068-8FBB-D84075FDCE73}" type="pres">
      <dgm:prSet presAssocID="{1ABD0B6B-5A9C-4677-9260-B3B269AEC16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13BA801-8435-4163-8A66-350DDF624381}" type="pres">
      <dgm:prSet presAssocID="{A6E7A15C-13CF-45CF-8F18-E0AD7871EB8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AC9EAB2-15D8-4C99-8CC8-90C6397BAE68}" type="pres">
      <dgm:prSet presAssocID="{A6E7A15C-13CF-45CF-8F18-E0AD7871EB8B}" presName="rootComposite" presStyleCnt="0"/>
      <dgm:spPr/>
      <dgm:t>
        <a:bodyPr/>
        <a:lstStyle/>
        <a:p>
          <a:endParaRPr lang="ru-RU"/>
        </a:p>
      </dgm:t>
    </dgm:pt>
    <dgm:pt modelId="{8E5B28C6-8989-4B9B-8627-55EE4A2F4C79}" type="pres">
      <dgm:prSet presAssocID="{A6E7A15C-13CF-45CF-8F18-E0AD7871EB8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5AEF8-CC50-4B39-BEBB-029FBF06A605}" type="pres">
      <dgm:prSet presAssocID="{A6E7A15C-13CF-45CF-8F18-E0AD7871EB8B}" presName="rootConnector" presStyleLbl="node2" presStyleIdx="1" presStyleCnt="3"/>
      <dgm:spPr/>
      <dgm:t>
        <a:bodyPr/>
        <a:lstStyle/>
        <a:p>
          <a:endParaRPr lang="ru-RU"/>
        </a:p>
      </dgm:t>
    </dgm:pt>
    <dgm:pt modelId="{2AB3273C-5EAE-4DFA-89FA-234EB19C9188}" type="pres">
      <dgm:prSet presAssocID="{A6E7A15C-13CF-45CF-8F18-E0AD7871EB8B}" presName="hierChild4" presStyleCnt="0"/>
      <dgm:spPr/>
      <dgm:t>
        <a:bodyPr/>
        <a:lstStyle/>
        <a:p>
          <a:endParaRPr lang="ru-RU"/>
        </a:p>
      </dgm:t>
    </dgm:pt>
    <dgm:pt modelId="{BDF5E41B-82EB-40E3-B8C4-24ACAB9D3119}" type="pres">
      <dgm:prSet presAssocID="{A6E7A15C-13CF-45CF-8F18-E0AD7871EB8B}" presName="hierChild5" presStyleCnt="0"/>
      <dgm:spPr/>
      <dgm:t>
        <a:bodyPr/>
        <a:lstStyle/>
        <a:p>
          <a:endParaRPr lang="ru-RU"/>
        </a:p>
      </dgm:t>
    </dgm:pt>
    <dgm:pt modelId="{BAFFB517-E06C-47E0-BF57-D68A23EAEA93}" type="pres">
      <dgm:prSet presAssocID="{E0C215FC-37AE-42D8-B9A7-081528CF99D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B161B0E-C015-4945-9C37-E3239CDACAA0}" type="pres">
      <dgm:prSet presAssocID="{EFA661E8-71E3-44EB-AC52-D1378434A86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77AF99F-E509-4DE7-A17F-08F3615ADB46}" type="pres">
      <dgm:prSet presAssocID="{EFA661E8-71E3-44EB-AC52-D1378434A869}" presName="rootComposite" presStyleCnt="0"/>
      <dgm:spPr/>
      <dgm:t>
        <a:bodyPr/>
        <a:lstStyle/>
        <a:p>
          <a:endParaRPr lang="ru-RU"/>
        </a:p>
      </dgm:t>
    </dgm:pt>
    <dgm:pt modelId="{669C0669-074F-4B37-963F-836DE42CCA64}" type="pres">
      <dgm:prSet presAssocID="{EFA661E8-71E3-44EB-AC52-D1378434A86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A1987-1BEC-4658-9C2C-498BBAC765A9}" type="pres">
      <dgm:prSet presAssocID="{EFA661E8-71E3-44EB-AC52-D1378434A869}" presName="rootConnector" presStyleLbl="node2" presStyleIdx="2" presStyleCnt="3"/>
      <dgm:spPr/>
      <dgm:t>
        <a:bodyPr/>
        <a:lstStyle/>
        <a:p>
          <a:endParaRPr lang="ru-RU"/>
        </a:p>
      </dgm:t>
    </dgm:pt>
    <dgm:pt modelId="{5FA6A11E-C9EE-4ADB-A4A3-2B559EFF88FE}" type="pres">
      <dgm:prSet presAssocID="{EFA661E8-71E3-44EB-AC52-D1378434A869}" presName="hierChild4" presStyleCnt="0"/>
      <dgm:spPr/>
      <dgm:t>
        <a:bodyPr/>
        <a:lstStyle/>
        <a:p>
          <a:endParaRPr lang="ru-RU"/>
        </a:p>
      </dgm:t>
    </dgm:pt>
    <dgm:pt modelId="{6630DC06-8DD4-4BA7-B7D0-4DBB4BA5BD93}" type="pres">
      <dgm:prSet presAssocID="{EFA661E8-71E3-44EB-AC52-D1378434A869}" presName="hierChild5" presStyleCnt="0"/>
      <dgm:spPr/>
      <dgm:t>
        <a:bodyPr/>
        <a:lstStyle/>
        <a:p>
          <a:endParaRPr lang="ru-RU"/>
        </a:p>
      </dgm:t>
    </dgm:pt>
    <dgm:pt modelId="{CD1B91C8-7DEE-4D7D-962C-3EB6A9405CF9}" type="pres">
      <dgm:prSet presAssocID="{F99665E4-AD6B-49EB-B24A-28ECF37E95EB}" presName="hierChild3" presStyleCnt="0"/>
      <dgm:spPr/>
      <dgm:t>
        <a:bodyPr/>
        <a:lstStyle/>
        <a:p>
          <a:endParaRPr lang="ru-RU"/>
        </a:p>
      </dgm:t>
    </dgm:pt>
    <dgm:pt modelId="{E3ED5371-53FD-4EF5-B24E-C11BCB13CE25}" type="pres">
      <dgm:prSet presAssocID="{C1525F59-75E8-45EF-89C0-8580153F317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3C7E33A-2116-4AE9-A0C4-3030EBFB13BD}" type="pres">
      <dgm:prSet presAssocID="{8C2025EE-8E16-44BE-BDD3-12E1533ED876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26CE9D2-0F08-4AB1-9961-F63C26D2DB58}" type="pres">
      <dgm:prSet presAssocID="{8C2025EE-8E16-44BE-BDD3-12E1533ED876}" presName="rootComposite3" presStyleCnt="0"/>
      <dgm:spPr/>
      <dgm:t>
        <a:bodyPr/>
        <a:lstStyle/>
        <a:p>
          <a:endParaRPr lang="ru-RU"/>
        </a:p>
      </dgm:t>
    </dgm:pt>
    <dgm:pt modelId="{AAA4FD10-1A6B-412F-88D5-82FDD32D4429}" type="pres">
      <dgm:prSet presAssocID="{8C2025EE-8E16-44BE-BDD3-12E1533ED876}" presName="rootText3" presStyleLbl="asst1" presStyleIdx="0" presStyleCnt="1" custScaleX="158789" custScaleY="160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D5BDA-D103-4990-AFEF-B35279B874E9}" type="pres">
      <dgm:prSet presAssocID="{8C2025EE-8E16-44BE-BDD3-12E1533ED87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9CAFD2B-7964-4307-AA9E-68145F1FD517}" type="pres">
      <dgm:prSet presAssocID="{8C2025EE-8E16-44BE-BDD3-12E1533ED876}" presName="hierChild6" presStyleCnt="0"/>
      <dgm:spPr/>
      <dgm:t>
        <a:bodyPr/>
        <a:lstStyle/>
        <a:p>
          <a:endParaRPr lang="ru-RU"/>
        </a:p>
      </dgm:t>
    </dgm:pt>
    <dgm:pt modelId="{0C4F01EB-E99D-473F-A3C2-A6968B650842}" type="pres">
      <dgm:prSet presAssocID="{8C2025EE-8E16-44BE-BDD3-12E1533ED876}" presName="hierChild7" presStyleCnt="0"/>
      <dgm:spPr/>
      <dgm:t>
        <a:bodyPr/>
        <a:lstStyle/>
        <a:p>
          <a:endParaRPr lang="ru-RU"/>
        </a:p>
      </dgm:t>
    </dgm:pt>
  </dgm:ptLst>
  <dgm:cxnLst>
    <dgm:cxn modelId="{224DB00A-18A7-44E3-907C-EBB0A631A09F}" type="presOf" srcId="{12080E1A-FCCF-4C9D-BC95-B779CE9E63E0}" destId="{51113003-BC5A-4EDA-B6C1-0B3224B5A512}" srcOrd="1" destOrd="0" presId="urn:microsoft.com/office/officeart/2005/8/layout/orgChart1"/>
    <dgm:cxn modelId="{2B4B4351-52F3-4CBF-A02C-BB185D38AD81}" type="presOf" srcId="{C1525F59-75E8-45EF-89C0-8580153F317C}" destId="{E3ED5371-53FD-4EF5-B24E-C11BCB13CE25}" srcOrd="0" destOrd="0" presId="urn:microsoft.com/office/officeart/2005/8/layout/orgChart1"/>
    <dgm:cxn modelId="{40A24DDB-1664-463A-9F79-1895F89FF183}" type="presOf" srcId="{EFA661E8-71E3-44EB-AC52-D1378434A869}" destId="{669C0669-074F-4B37-963F-836DE42CCA64}" srcOrd="0" destOrd="0" presId="urn:microsoft.com/office/officeart/2005/8/layout/orgChart1"/>
    <dgm:cxn modelId="{2481A50E-C4AB-4BFB-9AA1-EB954CF2D287}" type="presOf" srcId="{E0C215FC-37AE-42D8-B9A7-081528CF99DD}" destId="{BAFFB517-E06C-47E0-BF57-D68A23EAEA93}" srcOrd="0" destOrd="0" presId="urn:microsoft.com/office/officeart/2005/8/layout/orgChart1"/>
    <dgm:cxn modelId="{9877EC46-A216-4461-A216-3DEC297C09FA}" srcId="{F99665E4-AD6B-49EB-B24A-28ECF37E95EB}" destId="{12080E1A-FCCF-4C9D-BC95-B779CE9E63E0}" srcOrd="1" destOrd="0" parTransId="{66C7669E-84D4-4F0A-B7C5-1C936CF9DAF4}" sibTransId="{2A02EA4A-7222-4FB4-A965-7CE363B2EA73}"/>
    <dgm:cxn modelId="{9D59F178-D1DE-4BE2-80BD-EC36D1437EDE}" srcId="{BE04FF73-36B4-485B-ACA0-5FBADD496A0A}" destId="{F99665E4-AD6B-49EB-B24A-28ECF37E95EB}" srcOrd="0" destOrd="0" parTransId="{06B14805-5622-4138-809D-7212BAD9F1C5}" sibTransId="{18362FB5-8C0B-4414-9308-A519F16C5BBA}"/>
    <dgm:cxn modelId="{6EE919E4-8273-459A-934E-A8A6F2E02350}" type="presOf" srcId="{12080E1A-FCCF-4C9D-BC95-B779CE9E63E0}" destId="{E1FF967E-8FBC-47CB-BF74-4F3CF97042E7}" srcOrd="0" destOrd="0" presId="urn:microsoft.com/office/officeart/2005/8/layout/orgChart1"/>
    <dgm:cxn modelId="{E2CCF87A-0A87-48A0-9815-7C0FE534F553}" type="presOf" srcId="{A6E7A15C-13CF-45CF-8F18-E0AD7871EB8B}" destId="{8A85AEF8-CC50-4B39-BEBB-029FBF06A605}" srcOrd="1" destOrd="0" presId="urn:microsoft.com/office/officeart/2005/8/layout/orgChart1"/>
    <dgm:cxn modelId="{DB3F21B8-674A-49AE-A117-4B4E59DA2597}" type="presOf" srcId="{BE04FF73-36B4-485B-ACA0-5FBADD496A0A}" destId="{F044C3C4-15F1-4F44-810C-7110BD44D647}" srcOrd="0" destOrd="0" presId="urn:microsoft.com/office/officeart/2005/8/layout/orgChart1"/>
    <dgm:cxn modelId="{34E3543F-401A-4251-B4C9-1643C1E4E6CD}" srcId="{F99665E4-AD6B-49EB-B24A-28ECF37E95EB}" destId="{A6E7A15C-13CF-45CF-8F18-E0AD7871EB8B}" srcOrd="2" destOrd="0" parTransId="{1ABD0B6B-5A9C-4677-9260-B3B269AEC165}" sibTransId="{776C12D4-4512-4354-B160-3752E0586084}"/>
    <dgm:cxn modelId="{28B85FB3-A4D3-4701-BE6A-4B28816DED1E}" srcId="{F99665E4-AD6B-49EB-B24A-28ECF37E95EB}" destId="{EFA661E8-71E3-44EB-AC52-D1378434A869}" srcOrd="3" destOrd="0" parTransId="{E0C215FC-37AE-42D8-B9A7-081528CF99DD}" sibTransId="{CE47787D-D76B-45F7-8E16-63997331E3F1}"/>
    <dgm:cxn modelId="{AE2AD15F-E76B-46FF-ACAB-068CF454520A}" type="presOf" srcId="{66C7669E-84D4-4F0A-B7C5-1C936CF9DAF4}" destId="{D928B788-4797-41E0-B7C5-0CC2461D5DD7}" srcOrd="0" destOrd="0" presId="urn:microsoft.com/office/officeart/2005/8/layout/orgChart1"/>
    <dgm:cxn modelId="{86B0996D-FCB9-4C4D-BC51-D19EDEE47350}" type="presOf" srcId="{1ABD0B6B-5A9C-4677-9260-B3B269AEC165}" destId="{329DAD93-179C-4068-8FBB-D84075FDCE73}" srcOrd="0" destOrd="0" presId="urn:microsoft.com/office/officeart/2005/8/layout/orgChart1"/>
    <dgm:cxn modelId="{4D726F12-2B4A-4FA9-AD11-A71FE00566AF}" type="presOf" srcId="{F99665E4-AD6B-49EB-B24A-28ECF37E95EB}" destId="{CABDC90F-349E-4782-B001-9DBFFAD8CB84}" srcOrd="0" destOrd="0" presId="urn:microsoft.com/office/officeart/2005/8/layout/orgChart1"/>
    <dgm:cxn modelId="{003FD6E8-D868-4984-8C36-A6814826FE4B}" type="presOf" srcId="{8C2025EE-8E16-44BE-BDD3-12E1533ED876}" destId="{3BAD5BDA-D103-4990-AFEF-B35279B874E9}" srcOrd="1" destOrd="0" presId="urn:microsoft.com/office/officeart/2005/8/layout/orgChart1"/>
    <dgm:cxn modelId="{6784F0BF-4754-4ADC-ACBD-3791B6F81E2A}" srcId="{F99665E4-AD6B-49EB-B24A-28ECF37E95EB}" destId="{8C2025EE-8E16-44BE-BDD3-12E1533ED876}" srcOrd="0" destOrd="0" parTransId="{C1525F59-75E8-45EF-89C0-8580153F317C}" sibTransId="{31C2033D-F260-402B-8041-31E167D9EB99}"/>
    <dgm:cxn modelId="{F86E3BA6-0666-47A3-890F-3D27FEC548FB}" type="presOf" srcId="{8C2025EE-8E16-44BE-BDD3-12E1533ED876}" destId="{AAA4FD10-1A6B-412F-88D5-82FDD32D4429}" srcOrd="0" destOrd="0" presId="urn:microsoft.com/office/officeart/2005/8/layout/orgChart1"/>
    <dgm:cxn modelId="{9904629B-41EF-4B3C-A4A5-D5F79430420F}" type="presOf" srcId="{EFA661E8-71E3-44EB-AC52-D1378434A869}" destId="{487A1987-1BEC-4658-9C2C-498BBAC765A9}" srcOrd="1" destOrd="0" presId="urn:microsoft.com/office/officeart/2005/8/layout/orgChart1"/>
    <dgm:cxn modelId="{5E1EB8F8-3937-404F-952C-8E7225106EB2}" type="presOf" srcId="{F99665E4-AD6B-49EB-B24A-28ECF37E95EB}" destId="{FE940B7D-62CC-4E04-A775-FCB071C7B92B}" srcOrd="1" destOrd="0" presId="urn:microsoft.com/office/officeart/2005/8/layout/orgChart1"/>
    <dgm:cxn modelId="{020240C8-666A-4925-9256-CBFD8494E755}" type="presOf" srcId="{A6E7A15C-13CF-45CF-8F18-E0AD7871EB8B}" destId="{8E5B28C6-8989-4B9B-8627-55EE4A2F4C79}" srcOrd="0" destOrd="0" presId="urn:microsoft.com/office/officeart/2005/8/layout/orgChart1"/>
    <dgm:cxn modelId="{68FD6808-A61E-4E47-8BD9-D729BEE062E9}" type="presParOf" srcId="{F044C3C4-15F1-4F44-810C-7110BD44D647}" destId="{4DB9F900-9ABF-4525-AFF3-D5EE6E89F8F0}" srcOrd="0" destOrd="0" presId="urn:microsoft.com/office/officeart/2005/8/layout/orgChart1"/>
    <dgm:cxn modelId="{A9404011-BD66-4361-8B35-CA43173742CB}" type="presParOf" srcId="{4DB9F900-9ABF-4525-AFF3-D5EE6E89F8F0}" destId="{D629C4DF-2FD7-4919-A17F-B33984D50C5F}" srcOrd="0" destOrd="0" presId="urn:microsoft.com/office/officeart/2005/8/layout/orgChart1"/>
    <dgm:cxn modelId="{6AC8A004-3EA0-4CBD-AF38-A163A7A66220}" type="presParOf" srcId="{D629C4DF-2FD7-4919-A17F-B33984D50C5F}" destId="{CABDC90F-349E-4782-B001-9DBFFAD8CB84}" srcOrd="0" destOrd="0" presId="urn:microsoft.com/office/officeart/2005/8/layout/orgChart1"/>
    <dgm:cxn modelId="{F5751C52-A089-46AB-AFF3-E29103AF5011}" type="presParOf" srcId="{D629C4DF-2FD7-4919-A17F-B33984D50C5F}" destId="{FE940B7D-62CC-4E04-A775-FCB071C7B92B}" srcOrd="1" destOrd="0" presId="urn:microsoft.com/office/officeart/2005/8/layout/orgChart1"/>
    <dgm:cxn modelId="{FFAB14EF-C523-4D89-BC25-005FC51476E3}" type="presParOf" srcId="{4DB9F900-9ABF-4525-AFF3-D5EE6E89F8F0}" destId="{1D861C51-31DE-4B66-BA18-6C8049BBA5C4}" srcOrd="1" destOrd="0" presId="urn:microsoft.com/office/officeart/2005/8/layout/orgChart1"/>
    <dgm:cxn modelId="{DDCBB14D-4712-4FC9-8296-A8475B65EBCB}" type="presParOf" srcId="{1D861C51-31DE-4B66-BA18-6C8049BBA5C4}" destId="{D928B788-4797-41E0-B7C5-0CC2461D5DD7}" srcOrd="0" destOrd="0" presId="urn:microsoft.com/office/officeart/2005/8/layout/orgChart1"/>
    <dgm:cxn modelId="{9B5266BA-9A0C-4B61-898B-4110C4C38B09}" type="presParOf" srcId="{1D861C51-31DE-4B66-BA18-6C8049BBA5C4}" destId="{73F16483-063C-44AB-89D5-5BD020E41794}" srcOrd="1" destOrd="0" presId="urn:microsoft.com/office/officeart/2005/8/layout/orgChart1"/>
    <dgm:cxn modelId="{DE4CA231-B551-48B2-8A6A-E8F73976E839}" type="presParOf" srcId="{73F16483-063C-44AB-89D5-5BD020E41794}" destId="{675BCD58-2547-435E-B7B9-D6809242A6BE}" srcOrd="0" destOrd="0" presId="urn:microsoft.com/office/officeart/2005/8/layout/orgChart1"/>
    <dgm:cxn modelId="{E750CD89-904E-4D21-AAE9-7C8CAEE375AA}" type="presParOf" srcId="{675BCD58-2547-435E-B7B9-D6809242A6BE}" destId="{E1FF967E-8FBC-47CB-BF74-4F3CF97042E7}" srcOrd="0" destOrd="0" presId="urn:microsoft.com/office/officeart/2005/8/layout/orgChart1"/>
    <dgm:cxn modelId="{B3DC201C-28F0-42A0-94AC-C6BB2D73DD16}" type="presParOf" srcId="{675BCD58-2547-435E-B7B9-D6809242A6BE}" destId="{51113003-BC5A-4EDA-B6C1-0B3224B5A512}" srcOrd="1" destOrd="0" presId="urn:microsoft.com/office/officeart/2005/8/layout/orgChart1"/>
    <dgm:cxn modelId="{9628F019-119E-43AD-B6F5-AEB318A47D60}" type="presParOf" srcId="{73F16483-063C-44AB-89D5-5BD020E41794}" destId="{262071B3-701D-4743-A25E-52435DB57B6E}" srcOrd="1" destOrd="0" presId="urn:microsoft.com/office/officeart/2005/8/layout/orgChart1"/>
    <dgm:cxn modelId="{270C12BC-FF09-4B25-9F2D-A19C7ADED412}" type="presParOf" srcId="{73F16483-063C-44AB-89D5-5BD020E41794}" destId="{CCF19838-A3B5-4BAD-AEE2-F6B3F9294DD3}" srcOrd="2" destOrd="0" presId="urn:microsoft.com/office/officeart/2005/8/layout/orgChart1"/>
    <dgm:cxn modelId="{18B1664A-EE57-49F9-9BDF-23F9D73C2032}" type="presParOf" srcId="{1D861C51-31DE-4B66-BA18-6C8049BBA5C4}" destId="{329DAD93-179C-4068-8FBB-D84075FDCE73}" srcOrd="2" destOrd="0" presId="urn:microsoft.com/office/officeart/2005/8/layout/orgChart1"/>
    <dgm:cxn modelId="{1D3075C2-E1B7-4337-A62A-1C377B705A4F}" type="presParOf" srcId="{1D861C51-31DE-4B66-BA18-6C8049BBA5C4}" destId="{313BA801-8435-4163-8A66-350DDF624381}" srcOrd="3" destOrd="0" presId="urn:microsoft.com/office/officeart/2005/8/layout/orgChart1"/>
    <dgm:cxn modelId="{C8F3EAB4-EE27-4C92-96C9-C038EFDA4A0A}" type="presParOf" srcId="{313BA801-8435-4163-8A66-350DDF624381}" destId="{CAC9EAB2-15D8-4C99-8CC8-90C6397BAE68}" srcOrd="0" destOrd="0" presId="urn:microsoft.com/office/officeart/2005/8/layout/orgChart1"/>
    <dgm:cxn modelId="{DA8F3319-2ACB-4C3B-9C89-54F8963FDA98}" type="presParOf" srcId="{CAC9EAB2-15D8-4C99-8CC8-90C6397BAE68}" destId="{8E5B28C6-8989-4B9B-8627-55EE4A2F4C79}" srcOrd="0" destOrd="0" presId="urn:microsoft.com/office/officeart/2005/8/layout/orgChart1"/>
    <dgm:cxn modelId="{B8568BF5-99A4-407E-AE7B-2A7FC3818741}" type="presParOf" srcId="{CAC9EAB2-15D8-4C99-8CC8-90C6397BAE68}" destId="{8A85AEF8-CC50-4B39-BEBB-029FBF06A605}" srcOrd="1" destOrd="0" presId="urn:microsoft.com/office/officeart/2005/8/layout/orgChart1"/>
    <dgm:cxn modelId="{1F4DF9B5-78FD-4861-9A79-94BDC5BA6D57}" type="presParOf" srcId="{313BA801-8435-4163-8A66-350DDF624381}" destId="{2AB3273C-5EAE-4DFA-89FA-234EB19C9188}" srcOrd="1" destOrd="0" presId="urn:microsoft.com/office/officeart/2005/8/layout/orgChart1"/>
    <dgm:cxn modelId="{43F2B6D3-1CC8-4CA1-A3D2-359321B73A91}" type="presParOf" srcId="{313BA801-8435-4163-8A66-350DDF624381}" destId="{BDF5E41B-82EB-40E3-B8C4-24ACAB9D3119}" srcOrd="2" destOrd="0" presId="urn:microsoft.com/office/officeart/2005/8/layout/orgChart1"/>
    <dgm:cxn modelId="{D3BAD905-3BE2-4717-BE29-CDFE147AFF38}" type="presParOf" srcId="{1D861C51-31DE-4B66-BA18-6C8049BBA5C4}" destId="{BAFFB517-E06C-47E0-BF57-D68A23EAEA93}" srcOrd="4" destOrd="0" presId="urn:microsoft.com/office/officeart/2005/8/layout/orgChart1"/>
    <dgm:cxn modelId="{E889B535-8174-4021-BBAF-360CB31491E4}" type="presParOf" srcId="{1D861C51-31DE-4B66-BA18-6C8049BBA5C4}" destId="{BB161B0E-C015-4945-9C37-E3239CDACAA0}" srcOrd="5" destOrd="0" presId="urn:microsoft.com/office/officeart/2005/8/layout/orgChart1"/>
    <dgm:cxn modelId="{0D16BFA9-16E6-45E0-A1E4-FFD8B07EAB24}" type="presParOf" srcId="{BB161B0E-C015-4945-9C37-E3239CDACAA0}" destId="{F77AF99F-E509-4DE7-A17F-08F3615ADB46}" srcOrd="0" destOrd="0" presId="urn:microsoft.com/office/officeart/2005/8/layout/orgChart1"/>
    <dgm:cxn modelId="{BB453B0E-A1CA-43B3-B4D3-B4C1478EC60A}" type="presParOf" srcId="{F77AF99F-E509-4DE7-A17F-08F3615ADB46}" destId="{669C0669-074F-4B37-963F-836DE42CCA64}" srcOrd="0" destOrd="0" presId="urn:microsoft.com/office/officeart/2005/8/layout/orgChart1"/>
    <dgm:cxn modelId="{375B3CB0-4BCA-4558-85CF-462524427D5C}" type="presParOf" srcId="{F77AF99F-E509-4DE7-A17F-08F3615ADB46}" destId="{487A1987-1BEC-4658-9C2C-498BBAC765A9}" srcOrd="1" destOrd="0" presId="urn:microsoft.com/office/officeart/2005/8/layout/orgChart1"/>
    <dgm:cxn modelId="{F0CFBE03-E196-4BEC-8E51-36F1CE4116E6}" type="presParOf" srcId="{BB161B0E-C015-4945-9C37-E3239CDACAA0}" destId="{5FA6A11E-C9EE-4ADB-A4A3-2B559EFF88FE}" srcOrd="1" destOrd="0" presId="urn:microsoft.com/office/officeart/2005/8/layout/orgChart1"/>
    <dgm:cxn modelId="{910C087E-DF6A-4783-9536-6EBB24071BBB}" type="presParOf" srcId="{BB161B0E-C015-4945-9C37-E3239CDACAA0}" destId="{6630DC06-8DD4-4BA7-B7D0-4DBB4BA5BD93}" srcOrd="2" destOrd="0" presId="urn:microsoft.com/office/officeart/2005/8/layout/orgChart1"/>
    <dgm:cxn modelId="{A36117BB-085E-4BDD-BF6E-5BA7DA218222}" type="presParOf" srcId="{4DB9F900-9ABF-4525-AFF3-D5EE6E89F8F0}" destId="{CD1B91C8-7DEE-4D7D-962C-3EB6A9405CF9}" srcOrd="2" destOrd="0" presId="urn:microsoft.com/office/officeart/2005/8/layout/orgChart1"/>
    <dgm:cxn modelId="{3FBA9A4A-3CB7-4B4A-B382-308078F58C55}" type="presParOf" srcId="{CD1B91C8-7DEE-4D7D-962C-3EB6A9405CF9}" destId="{E3ED5371-53FD-4EF5-B24E-C11BCB13CE25}" srcOrd="0" destOrd="0" presId="urn:microsoft.com/office/officeart/2005/8/layout/orgChart1"/>
    <dgm:cxn modelId="{A0F5B758-EB70-42D8-8425-9B0661A9E86E}" type="presParOf" srcId="{CD1B91C8-7DEE-4D7D-962C-3EB6A9405CF9}" destId="{C3C7E33A-2116-4AE9-A0C4-3030EBFB13BD}" srcOrd="1" destOrd="0" presId="urn:microsoft.com/office/officeart/2005/8/layout/orgChart1"/>
    <dgm:cxn modelId="{B068FEC8-3ED9-4CEA-8A08-2281B54112CD}" type="presParOf" srcId="{C3C7E33A-2116-4AE9-A0C4-3030EBFB13BD}" destId="{C26CE9D2-0F08-4AB1-9961-F63C26D2DB58}" srcOrd="0" destOrd="0" presId="urn:microsoft.com/office/officeart/2005/8/layout/orgChart1"/>
    <dgm:cxn modelId="{13484AE0-5A2F-4BC6-95F2-CB72DEDFE62A}" type="presParOf" srcId="{C26CE9D2-0F08-4AB1-9961-F63C26D2DB58}" destId="{AAA4FD10-1A6B-412F-88D5-82FDD32D4429}" srcOrd="0" destOrd="0" presId="urn:microsoft.com/office/officeart/2005/8/layout/orgChart1"/>
    <dgm:cxn modelId="{FF0990C0-E559-4665-B7DB-E6BAA33D6607}" type="presParOf" srcId="{C26CE9D2-0F08-4AB1-9961-F63C26D2DB58}" destId="{3BAD5BDA-D103-4990-AFEF-B35279B874E9}" srcOrd="1" destOrd="0" presId="urn:microsoft.com/office/officeart/2005/8/layout/orgChart1"/>
    <dgm:cxn modelId="{E67BF8D5-CF81-436D-9321-97F0A2DB6B15}" type="presParOf" srcId="{C3C7E33A-2116-4AE9-A0C4-3030EBFB13BD}" destId="{A9CAFD2B-7964-4307-AA9E-68145F1FD517}" srcOrd="1" destOrd="0" presId="urn:microsoft.com/office/officeart/2005/8/layout/orgChart1"/>
    <dgm:cxn modelId="{C904F59E-19E4-4CF8-812C-5A0C9C86BB80}" type="presParOf" srcId="{C3C7E33A-2116-4AE9-A0C4-3030EBFB13BD}" destId="{0C4F01EB-E99D-473F-A3C2-A6968B6508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5B44C6-9BAD-480B-993C-7D6A305270D2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AE6203-720E-44E4-9AC5-C369BDED1639}">
      <dgm:prSet phldrT="[Текст]"/>
      <dgm:spPr/>
      <dgm:t>
        <a:bodyPr/>
        <a:lstStyle/>
        <a:p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 қазақ әліппесі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мен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оқулықтарын жазуды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1910</a:t>
          </a:r>
          <a:r>
            <a:rPr lang="en-US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жылдардан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бастап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қолға алады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Онымен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қоса қазақ графикасын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жасауға кіріседі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графикасының негізіне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қазақтың мәдени дүниесінде көп ғасырлық дәстүрі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бар,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өзге түркі халықтарды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пайдаланып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отырғандықтан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туыстық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жақындық сипаты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бар араб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таңбаларын алады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A2603F-BEBC-48CF-8FA2-B1834CB58DC6}" type="parTrans" cxnId="{D601CBB9-59D4-4780-870F-8461836754A5}">
      <dgm:prSet/>
      <dgm:spPr/>
      <dgm:t>
        <a:bodyPr/>
        <a:lstStyle/>
        <a:p>
          <a:endParaRPr lang="ru-RU"/>
        </a:p>
      </dgm:t>
    </dgm:pt>
    <dgm:pt modelId="{26A9DC4E-926C-4308-A2A4-7F8ADC3FCFDE}" type="sibTrans" cxnId="{D601CBB9-59D4-4780-870F-8461836754A5}">
      <dgm:prSet/>
      <dgm:spPr/>
      <dgm:t>
        <a:bodyPr/>
        <a:lstStyle/>
        <a:p>
          <a:endParaRPr lang="ru-RU"/>
        </a:p>
      </dgm:t>
    </dgm:pt>
    <dgm:pt modelId="{347CF4DC-1BF7-4C11-BE97-F89C03A36182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Оны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фонетикасына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икемдейді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үшін қазақ дыбыстары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жоқ таңбаларды алфавиттен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шығарады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арабша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таңбасы жоқ дыбыстарына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 қосады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тілінің жуанды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жіңішкелі үндестік заңына сай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жазуға ыңғайлы дәйекші белгі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жасайды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Сөйтіп,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24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таңбадан тұратын өзі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жазуы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өзгелер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Байтұрсынов жазуы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атаған қазақтың ұлттық графикасын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Одан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осы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жазуды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үйрететін әліппе жазады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46B7E-E6D8-48BA-8646-DE2B64DE26D8}" type="parTrans" cxnId="{AAFEEF54-FEEC-4F2F-A6E6-C304C7DD7FF9}">
      <dgm:prSet/>
      <dgm:spPr/>
      <dgm:t>
        <a:bodyPr/>
        <a:lstStyle/>
        <a:p>
          <a:endParaRPr lang="ru-RU"/>
        </a:p>
      </dgm:t>
    </dgm:pt>
    <dgm:pt modelId="{9FC68FF3-4299-4300-BCC8-E608CF11688E}" type="sibTrans" cxnId="{AAFEEF54-FEEC-4F2F-A6E6-C304C7DD7FF9}">
      <dgm:prSet/>
      <dgm:spPr/>
      <dgm:t>
        <a:bodyPr/>
        <a:lstStyle/>
        <a:p>
          <a:endParaRPr lang="ru-RU"/>
        </a:p>
      </dgm:t>
    </dgm:pt>
    <dgm:pt modelId="{740E5708-ADFC-4CC6-9869-38C87BADA765}">
      <dgm:prSet phldrT="[Текст]"/>
      <dgm:spPr/>
      <dgm:t>
        <a:bodyPr/>
        <a:lstStyle/>
        <a:p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Әрбір зиялы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азамат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халқына қара танытып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сауатын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ашуды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әрекетті «Әліппе» құралдарын жазудан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бастауды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мақсат етті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Сол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1911-1912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жасалып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Уфа,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қалаларының баспаха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наларында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жарық көрген.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Байтұрсынұлының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en-US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әліппесі «Оқу құралы» деген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атпен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1912-1925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қайта басылып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оқыту ісінде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ұзақ әрі кең пайдаланылды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 1926</a:t>
          </a:r>
          <a:r>
            <a:rPr lang="en-US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ғалым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Әліп-бидің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жаңа түрін жазды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71EEF1-B8CE-4A46-9127-223A79BDE0BE}" type="parTrans" cxnId="{36435761-AD1B-4234-9C6D-A6C107030A98}">
      <dgm:prSet/>
      <dgm:spPr/>
      <dgm:t>
        <a:bodyPr/>
        <a:lstStyle/>
        <a:p>
          <a:endParaRPr lang="ru-RU"/>
        </a:p>
      </dgm:t>
    </dgm:pt>
    <dgm:pt modelId="{43C6BA61-BC2B-44B7-879E-FA75F4EDE4EA}" type="sibTrans" cxnId="{36435761-AD1B-4234-9C6D-A6C107030A98}">
      <dgm:prSet/>
      <dgm:spPr/>
      <dgm:t>
        <a:bodyPr/>
        <a:lstStyle/>
        <a:p>
          <a:endParaRPr lang="ru-RU"/>
        </a:p>
      </dgm:t>
    </dgm:pt>
    <dgm:pt modelId="{0473FF25-F8D9-4C3D-9961-DB966EFF5ED9}" type="pres">
      <dgm:prSet presAssocID="{BC5B44C6-9BAD-480B-993C-7D6A305270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0DF4E-41D5-4758-AF59-201B5F97C838}" type="pres">
      <dgm:prSet presAssocID="{BC5B44C6-9BAD-480B-993C-7D6A305270D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D6E0645-52AB-4626-98CD-8BCFF6BAADCC}" type="pres">
      <dgm:prSet presAssocID="{BC5B44C6-9BAD-480B-993C-7D6A305270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DD4A-2D41-479C-918D-D19E802EDBDF}" type="pres">
      <dgm:prSet presAssocID="{BC5B44C6-9BAD-480B-993C-7D6A305270D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EED1A-2738-412B-A0FD-1E68367C4259}" type="pres">
      <dgm:prSet presAssocID="{BC5B44C6-9BAD-480B-993C-7D6A305270D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CE7F6-461F-46CB-802F-A534402C9E1A}" type="pres">
      <dgm:prSet presAssocID="{BC5B44C6-9BAD-480B-993C-7D6A305270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18F45-6AAE-4A9D-A71B-0A99687D59DF}" type="pres">
      <dgm:prSet presAssocID="{BC5B44C6-9BAD-480B-993C-7D6A305270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42B0-F1B7-483C-8997-78BF4135250E}" type="pres">
      <dgm:prSet presAssocID="{BC5B44C6-9BAD-480B-993C-7D6A305270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BCA9C-1F06-4AB4-B604-5441B7355BA2}" type="pres">
      <dgm:prSet presAssocID="{BC5B44C6-9BAD-480B-993C-7D6A305270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EACC0-8518-4FA1-A581-4038ED419D39}" type="pres">
      <dgm:prSet presAssocID="{BC5B44C6-9BAD-480B-993C-7D6A305270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1CBB9-59D4-4780-870F-8461836754A5}" srcId="{BC5B44C6-9BAD-480B-993C-7D6A305270D2}" destId="{3CAE6203-720E-44E4-9AC5-C369BDED1639}" srcOrd="0" destOrd="0" parTransId="{2DA2603F-BEBC-48CF-8FA2-B1834CB58DC6}" sibTransId="{26A9DC4E-926C-4308-A2A4-7F8ADC3FCFDE}"/>
    <dgm:cxn modelId="{36435761-AD1B-4234-9C6D-A6C107030A98}" srcId="{BC5B44C6-9BAD-480B-993C-7D6A305270D2}" destId="{740E5708-ADFC-4CC6-9869-38C87BADA765}" srcOrd="2" destOrd="0" parTransId="{1271EEF1-B8CE-4A46-9127-223A79BDE0BE}" sibTransId="{43C6BA61-BC2B-44B7-879E-FA75F4EDE4EA}"/>
    <dgm:cxn modelId="{BFD8C136-A1FB-4FA1-9309-8192F0F52CD7}" type="presOf" srcId="{BC5B44C6-9BAD-480B-993C-7D6A305270D2}" destId="{0473FF25-F8D9-4C3D-9961-DB966EFF5ED9}" srcOrd="0" destOrd="0" presId="urn:microsoft.com/office/officeart/2005/8/layout/vProcess5"/>
    <dgm:cxn modelId="{813EC83A-DD4D-4578-B4DA-53C2C1E2FDCC}" type="presOf" srcId="{347CF4DC-1BF7-4C11-BE97-F89C03A36182}" destId="{34CBCA9C-1F06-4AB4-B604-5441B7355BA2}" srcOrd="1" destOrd="0" presId="urn:microsoft.com/office/officeart/2005/8/layout/vProcess5"/>
    <dgm:cxn modelId="{D2C11721-431B-432A-B3B5-EDD95C58C04D}" type="presOf" srcId="{26A9DC4E-926C-4308-A2A4-7F8ADC3FCFDE}" destId="{1E3CE7F6-461F-46CB-802F-A534402C9E1A}" srcOrd="0" destOrd="0" presId="urn:microsoft.com/office/officeart/2005/8/layout/vProcess5"/>
    <dgm:cxn modelId="{AFF5D691-BBB0-4D8C-B7C8-B87CB7842775}" type="presOf" srcId="{3CAE6203-720E-44E4-9AC5-C369BDED1639}" destId="{CD6E0645-52AB-4626-98CD-8BCFF6BAADCC}" srcOrd="0" destOrd="0" presId="urn:microsoft.com/office/officeart/2005/8/layout/vProcess5"/>
    <dgm:cxn modelId="{52933D9F-2B53-499B-BBAB-793F13EC2DFD}" type="presOf" srcId="{740E5708-ADFC-4CC6-9869-38C87BADA765}" destId="{D03EED1A-2738-412B-A0FD-1E68367C4259}" srcOrd="0" destOrd="0" presId="urn:microsoft.com/office/officeart/2005/8/layout/vProcess5"/>
    <dgm:cxn modelId="{A008ECCE-6657-4643-907B-63B177BC2193}" type="presOf" srcId="{347CF4DC-1BF7-4C11-BE97-F89C03A36182}" destId="{34AFDD4A-2D41-479C-918D-D19E802EDBDF}" srcOrd="0" destOrd="0" presId="urn:microsoft.com/office/officeart/2005/8/layout/vProcess5"/>
    <dgm:cxn modelId="{1B6215B6-C068-4E47-AD18-FAA83C8600DB}" type="presOf" srcId="{740E5708-ADFC-4CC6-9869-38C87BADA765}" destId="{F87EACC0-8518-4FA1-A581-4038ED419D39}" srcOrd="1" destOrd="0" presId="urn:microsoft.com/office/officeart/2005/8/layout/vProcess5"/>
    <dgm:cxn modelId="{0BDCE558-856F-4A8E-B60F-FB402BAFB19E}" type="presOf" srcId="{3CAE6203-720E-44E4-9AC5-C369BDED1639}" destId="{B65D42B0-F1B7-483C-8997-78BF4135250E}" srcOrd="1" destOrd="0" presId="urn:microsoft.com/office/officeart/2005/8/layout/vProcess5"/>
    <dgm:cxn modelId="{2D692A35-7834-4FAF-8793-EA1D0A03E741}" type="presOf" srcId="{9FC68FF3-4299-4300-BCC8-E608CF11688E}" destId="{EC218F45-6AAE-4A9D-A71B-0A99687D59DF}" srcOrd="0" destOrd="0" presId="urn:microsoft.com/office/officeart/2005/8/layout/vProcess5"/>
    <dgm:cxn modelId="{AAFEEF54-FEEC-4F2F-A6E6-C304C7DD7FF9}" srcId="{BC5B44C6-9BAD-480B-993C-7D6A305270D2}" destId="{347CF4DC-1BF7-4C11-BE97-F89C03A36182}" srcOrd="1" destOrd="0" parTransId="{4E846B7E-E6D8-48BA-8646-DE2B64DE26D8}" sibTransId="{9FC68FF3-4299-4300-BCC8-E608CF11688E}"/>
    <dgm:cxn modelId="{A03EE3B1-A51D-4F18-A009-350A822EDC50}" type="presParOf" srcId="{0473FF25-F8D9-4C3D-9961-DB966EFF5ED9}" destId="{D790DF4E-41D5-4758-AF59-201B5F97C838}" srcOrd="0" destOrd="0" presId="urn:microsoft.com/office/officeart/2005/8/layout/vProcess5"/>
    <dgm:cxn modelId="{3AC96585-1D9F-4356-94A4-4F5A00E939EF}" type="presParOf" srcId="{0473FF25-F8D9-4C3D-9961-DB966EFF5ED9}" destId="{CD6E0645-52AB-4626-98CD-8BCFF6BAADCC}" srcOrd="1" destOrd="0" presId="urn:microsoft.com/office/officeart/2005/8/layout/vProcess5"/>
    <dgm:cxn modelId="{0C272292-6FD5-4B98-9EE2-5C09D7EB723E}" type="presParOf" srcId="{0473FF25-F8D9-4C3D-9961-DB966EFF5ED9}" destId="{34AFDD4A-2D41-479C-918D-D19E802EDBDF}" srcOrd="2" destOrd="0" presId="urn:microsoft.com/office/officeart/2005/8/layout/vProcess5"/>
    <dgm:cxn modelId="{8AD51C2A-02A9-4DE1-A72B-2293E70BD38D}" type="presParOf" srcId="{0473FF25-F8D9-4C3D-9961-DB966EFF5ED9}" destId="{D03EED1A-2738-412B-A0FD-1E68367C4259}" srcOrd="3" destOrd="0" presId="urn:microsoft.com/office/officeart/2005/8/layout/vProcess5"/>
    <dgm:cxn modelId="{BBF28105-D4EC-474A-8A8C-FB9A23C7C017}" type="presParOf" srcId="{0473FF25-F8D9-4C3D-9961-DB966EFF5ED9}" destId="{1E3CE7F6-461F-46CB-802F-A534402C9E1A}" srcOrd="4" destOrd="0" presId="urn:microsoft.com/office/officeart/2005/8/layout/vProcess5"/>
    <dgm:cxn modelId="{D30E9565-F4B5-4DF8-8BF4-478A025A121A}" type="presParOf" srcId="{0473FF25-F8D9-4C3D-9961-DB966EFF5ED9}" destId="{EC218F45-6AAE-4A9D-A71B-0A99687D59DF}" srcOrd="5" destOrd="0" presId="urn:microsoft.com/office/officeart/2005/8/layout/vProcess5"/>
    <dgm:cxn modelId="{D7C3E3DC-2A95-404C-81D2-73F27A85EA3B}" type="presParOf" srcId="{0473FF25-F8D9-4C3D-9961-DB966EFF5ED9}" destId="{B65D42B0-F1B7-483C-8997-78BF4135250E}" srcOrd="6" destOrd="0" presId="urn:microsoft.com/office/officeart/2005/8/layout/vProcess5"/>
    <dgm:cxn modelId="{F5A3F4E4-6487-4545-B35F-E03BDF1B92C8}" type="presParOf" srcId="{0473FF25-F8D9-4C3D-9961-DB966EFF5ED9}" destId="{34CBCA9C-1F06-4AB4-B604-5441B7355BA2}" srcOrd="7" destOrd="0" presId="urn:microsoft.com/office/officeart/2005/8/layout/vProcess5"/>
    <dgm:cxn modelId="{18D8A99E-C250-4BD8-B4C9-C2BFF6291489}" type="presParOf" srcId="{0473FF25-F8D9-4C3D-9961-DB966EFF5ED9}" destId="{F87EACC0-8518-4FA1-A581-4038ED419D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3A4732-EA7D-4119-B0D9-C494F092523E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7AA0CB-CA0B-4E76-9BBC-626F6D53AE11}">
      <dgm:prSet phldrT="[Текст]" phldr="1"/>
      <dgm:spPr/>
      <dgm:t>
        <a:bodyPr/>
        <a:lstStyle/>
        <a:p>
          <a:endParaRPr lang="ru-RU" dirty="0"/>
        </a:p>
      </dgm:t>
    </dgm:pt>
    <dgm:pt modelId="{73A53BE4-3ECA-483B-AB8C-0864F03E2207}" type="parTrans" cxnId="{DB06D4C3-F52D-4774-ABF3-8E9F19CC85AB}">
      <dgm:prSet/>
      <dgm:spPr/>
      <dgm:t>
        <a:bodyPr/>
        <a:lstStyle/>
        <a:p>
          <a:endParaRPr lang="ru-RU"/>
        </a:p>
      </dgm:t>
    </dgm:pt>
    <dgm:pt modelId="{F628A897-928E-4F87-BF54-BE7A6A65C9D0}" type="sibTrans" cxnId="{DB06D4C3-F52D-4774-ABF3-8E9F19CC85AB}">
      <dgm:prSet/>
      <dgm:spPr/>
      <dgm:t>
        <a:bodyPr/>
        <a:lstStyle/>
        <a:p>
          <a:endParaRPr lang="ru-RU"/>
        </a:p>
      </dgm:t>
    </dgm:pt>
    <dgm:pt modelId="{C9AD0FF2-5586-4354-B6E8-7C7D8BDA49CC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1902-1911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Торғайда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Қызылжарда мұғалім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C6F4F8-F6EA-4A61-ABF8-6DD0F4B0B820}" type="parTrans" cxnId="{D9D46E98-EE05-4168-9E62-F18690BBD28C}">
      <dgm:prSet/>
      <dgm:spPr/>
      <dgm:t>
        <a:bodyPr/>
        <a:lstStyle/>
        <a:p>
          <a:endParaRPr lang="ru-RU"/>
        </a:p>
      </dgm:t>
    </dgm:pt>
    <dgm:pt modelId="{D9A22FAF-F0DA-4446-9657-8C2B9692D13B}" type="sibTrans" cxnId="{D9D46E98-EE05-4168-9E62-F18690BBD28C}">
      <dgm:prSet/>
      <dgm:spPr/>
      <dgm:t>
        <a:bodyPr/>
        <a:lstStyle/>
        <a:p>
          <a:endParaRPr lang="ru-RU"/>
        </a:p>
      </dgm:t>
    </dgm:pt>
    <dgm:pt modelId="{13FC2AB0-5F2A-4787-A007-47EA1B1EA5C5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1911-1918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Айқап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журналында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, «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қызметкер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BF9513-9057-4561-B9EC-08B70181FC82}" type="parTrans" cxnId="{1A622779-2D73-4CC7-A27E-A88A5B605FE6}">
      <dgm:prSet/>
      <dgm:spPr/>
      <dgm:t>
        <a:bodyPr/>
        <a:lstStyle/>
        <a:p>
          <a:endParaRPr lang="ru-RU"/>
        </a:p>
      </dgm:t>
    </dgm:pt>
    <dgm:pt modelId="{18B888F1-FA2B-470C-AC32-A114569DF276}" type="sibTrans" cxnId="{1A622779-2D73-4CC7-A27E-A88A5B605FE6}">
      <dgm:prSet/>
      <dgm:spPr/>
      <dgm:t>
        <a:bodyPr/>
        <a:lstStyle/>
        <a:p>
          <a:endParaRPr lang="ru-RU"/>
        </a:p>
      </dgm:t>
    </dgm:pt>
    <dgm:pt modelId="{06B7450D-19CD-4438-9063-3AE89F9F6B41}">
      <dgm:prSet phldrT="[Текст]" phldr="1"/>
      <dgm:spPr/>
      <dgm:t>
        <a:bodyPr/>
        <a:lstStyle/>
        <a:p>
          <a:endParaRPr lang="ru-RU"/>
        </a:p>
      </dgm:t>
    </dgm:pt>
    <dgm:pt modelId="{3D97A748-F5E5-4652-A8D0-2F236EDC02F5}" type="parTrans" cxnId="{20F1137A-F4B9-48AF-81BC-FF7E733E973A}">
      <dgm:prSet/>
      <dgm:spPr/>
      <dgm:t>
        <a:bodyPr/>
        <a:lstStyle/>
        <a:p>
          <a:endParaRPr lang="ru-RU"/>
        </a:p>
      </dgm:t>
    </dgm:pt>
    <dgm:pt modelId="{818A8EFA-9FA4-4CD6-B6D0-A581F7272A59}" type="sibTrans" cxnId="{20F1137A-F4B9-48AF-81BC-FF7E733E973A}">
      <dgm:prSet/>
      <dgm:spPr/>
      <dgm:t>
        <a:bodyPr/>
        <a:lstStyle/>
        <a:p>
          <a:endParaRPr lang="ru-RU"/>
        </a:p>
      </dgm:t>
    </dgm:pt>
    <dgm:pt modelId="{68902F15-9690-48CA-889D-11932DA44CCA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1917-1918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партиясын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автономиясын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Алашорда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үкіметін құрушылардың бірі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мемлекетін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құру ісіне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белсене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атсалысты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D13A1F-01A8-4419-A499-9A5F4E04B219}" type="parTrans" cxnId="{492C0151-B085-4AD3-AF99-6FA165BEC509}">
      <dgm:prSet/>
      <dgm:spPr/>
      <dgm:t>
        <a:bodyPr/>
        <a:lstStyle/>
        <a:p>
          <a:endParaRPr lang="ru-RU"/>
        </a:p>
      </dgm:t>
    </dgm:pt>
    <dgm:pt modelId="{65D95C5A-4703-4EC4-A492-2D2084110A72}" type="sibTrans" cxnId="{492C0151-B085-4AD3-AF99-6FA165BEC509}">
      <dgm:prSet/>
      <dgm:spPr/>
      <dgm:t>
        <a:bodyPr/>
        <a:lstStyle/>
        <a:p>
          <a:endParaRPr lang="ru-RU"/>
        </a:p>
      </dgm:t>
    </dgm:pt>
    <dgm:pt modelId="{1EDF606A-907F-48B4-A295-7CAD00055743}">
      <dgm:prSet phldrT="[Текст]" phldr="1"/>
      <dgm:spPr/>
      <dgm:t>
        <a:bodyPr/>
        <a:lstStyle/>
        <a:p>
          <a:endParaRPr lang="ru-RU"/>
        </a:p>
      </dgm:t>
    </dgm:pt>
    <dgm:pt modelId="{D3D10D02-0A6F-415D-85D8-1A8CFE661F75}" type="parTrans" cxnId="{C237EBC3-C1E9-432C-A786-66596D2D1503}">
      <dgm:prSet/>
      <dgm:spPr/>
      <dgm:t>
        <a:bodyPr/>
        <a:lstStyle/>
        <a:p>
          <a:endParaRPr lang="ru-RU"/>
        </a:p>
      </dgm:t>
    </dgm:pt>
    <dgm:pt modelId="{F7A3C868-9212-4E66-9A77-40C7D624CE3A}" type="sibTrans" cxnId="{C237EBC3-C1E9-432C-A786-66596D2D1503}">
      <dgm:prSet/>
      <dgm:spPr/>
      <dgm:t>
        <a:bodyPr/>
        <a:lstStyle/>
        <a:p>
          <a:endParaRPr lang="ru-RU"/>
        </a:p>
      </dgm:t>
    </dgm:pt>
    <dgm:pt modelId="{CB3B22D9-3CF5-45DD-B4C0-AEEF1FC70152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1920-1928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Ақжол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 Ташкент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қаласында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редактор,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сот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қызметкері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ағарту институтында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оқытушы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мемлекет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баспасында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саяси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редактор,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«Еңбекші қазақ» газетінде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жауапты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хатшының көмекшісі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D7234B-2292-4F79-A561-BCAE15D973C9}" type="parTrans" cxnId="{9B7B6F3E-4DF0-48B6-B22D-E5B839B65495}">
      <dgm:prSet/>
      <dgm:spPr/>
      <dgm:t>
        <a:bodyPr/>
        <a:lstStyle/>
        <a:p>
          <a:endParaRPr lang="ru-RU"/>
        </a:p>
      </dgm:t>
    </dgm:pt>
    <dgm:pt modelId="{488C9972-C60D-409C-A597-FF7D4901AC48}" type="sibTrans" cxnId="{9B7B6F3E-4DF0-48B6-B22D-E5B839B65495}">
      <dgm:prSet/>
      <dgm:spPr/>
      <dgm:t>
        <a:bodyPr/>
        <a:lstStyle/>
        <a:p>
          <a:endParaRPr lang="ru-RU"/>
        </a:p>
      </dgm:t>
    </dgm:pt>
    <dgm:pt modelId="{F47163D6-41C8-4964-902F-BC44E6F323BB}">
      <dgm:prSet/>
      <dgm:spPr/>
      <dgm:t>
        <a:bodyPr/>
        <a:lstStyle/>
        <a:p>
          <a:endParaRPr lang="ru-RU"/>
        </a:p>
      </dgm:t>
    </dgm:pt>
    <dgm:pt modelId="{05DE899A-3188-4854-9AD1-1298CD278BB2}" type="parTrans" cxnId="{222A872C-3C0E-4F67-A5FF-71FA6613450D}">
      <dgm:prSet/>
      <dgm:spPr/>
      <dgm:t>
        <a:bodyPr/>
        <a:lstStyle/>
        <a:p>
          <a:endParaRPr lang="ru-RU"/>
        </a:p>
      </dgm:t>
    </dgm:pt>
    <dgm:pt modelId="{164EA706-807A-4971-8DC9-358F6147211E}" type="sibTrans" cxnId="{222A872C-3C0E-4F67-A5FF-71FA6613450D}">
      <dgm:prSet/>
      <dgm:spPr/>
      <dgm:t>
        <a:bodyPr/>
        <a:lstStyle/>
        <a:p>
          <a:endParaRPr lang="ru-RU"/>
        </a:p>
      </dgm:t>
    </dgm:pt>
    <dgm:pt modelId="{81C12FD2-B588-457C-BB96-3723052733E6}">
      <dgm:prSet/>
      <dgm:spPr/>
      <dgm:t>
        <a:bodyPr/>
        <a:lstStyle/>
        <a:p>
          <a:r>
            <a:rPr lang="kk-KZ" dirty="0" smtClean="0"/>
            <a:t>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1928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желтоқсанда репрессияға ұшырып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1935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айдауда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жүріп қайтыс болды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5238D3-3F91-4DD4-ABC2-A391CDAEE673}" type="parTrans" cxnId="{5B64B3A4-494B-4628-8824-D7F637CC0123}">
      <dgm:prSet/>
      <dgm:spPr/>
    </dgm:pt>
    <dgm:pt modelId="{F9BCE7F6-BB60-4B54-9AFB-CFAAEF105E44}" type="sibTrans" cxnId="{5B64B3A4-494B-4628-8824-D7F637CC0123}">
      <dgm:prSet/>
      <dgm:spPr/>
    </dgm:pt>
    <dgm:pt modelId="{986A5C3B-B62A-4B85-B942-963866FD3A7F}">
      <dgm:prSet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1988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4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қарашада ақталды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EBEF7E-1EA5-4168-B77C-FB4BCCF7F619}" type="parTrans" cxnId="{4430A885-CDBE-4287-93B1-B2B129B7AABA}">
      <dgm:prSet/>
      <dgm:spPr/>
    </dgm:pt>
    <dgm:pt modelId="{DA04E9C6-A770-4B40-BEDC-6E238530402E}" type="sibTrans" cxnId="{4430A885-CDBE-4287-93B1-B2B129B7AABA}">
      <dgm:prSet/>
      <dgm:spPr/>
    </dgm:pt>
    <dgm:pt modelId="{F3F0AFE2-0F63-4A02-9916-9DEEBFF51E61}" type="pres">
      <dgm:prSet presAssocID="{653A4732-EA7D-4119-B0D9-C494F09252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0C19C-EAEA-479C-9240-802E2371A7DA}" type="pres">
      <dgm:prSet presAssocID="{7E7AA0CB-CA0B-4E76-9BBC-626F6D53AE11}" presName="composite" presStyleCnt="0"/>
      <dgm:spPr/>
    </dgm:pt>
    <dgm:pt modelId="{E97415D3-C48F-4FDB-933C-C4EBBB68C0B5}" type="pres">
      <dgm:prSet presAssocID="{7E7AA0CB-CA0B-4E76-9BBC-626F6D53AE1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1DBBE-BFD1-4FDD-94D0-B9DF456C8A3A}" type="pres">
      <dgm:prSet presAssocID="{7E7AA0CB-CA0B-4E76-9BBC-626F6D53AE1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EF901-94DB-4792-B2E2-2D82FAFA3658}" type="pres">
      <dgm:prSet presAssocID="{F628A897-928E-4F87-BF54-BE7A6A65C9D0}" presName="sp" presStyleCnt="0"/>
      <dgm:spPr/>
    </dgm:pt>
    <dgm:pt modelId="{261C0C03-F096-4DCA-93AC-7100158C9659}" type="pres">
      <dgm:prSet presAssocID="{06B7450D-19CD-4438-9063-3AE89F9F6B41}" presName="composite" presStyleCnt="0"/>
      <dgm:spPr/>
    </dgm:pt>
    <dgm:pt modelId="{C19F9028-E629-46D8-BAD1-E25AD33A56A0}" type="pres">
      <dgm:prSet presAssocID="{06B7450D-19CD-4438-9063-3AE89F9F6B4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D559-D92B-4231-934C-E364B457F19D}" type="pres">
      <dgm:prSet presAssocID="{06B7450D-19CD-4438-9063-3AE89F9F6B4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F4561-DF12-4BE3-B158-7E83B7374820}" type="pres">
      <dgm:prSet presAssocID="{818A8EFA-9FA4-4CD6-B6D0-A581F7272A59}" presName="sp" presStyleCnt="0"/>
      <dgm:spPr/>
    </dgm:pt>
    <dgm:pt modelId="{23BDF561-091C-443D-987F-DE8997AEC572}" type="pres">
      <dgm:prSet presAssocID="{1EDF606A-907F-48B4-A295-7CAD00055743}" presName="composite" presStyleCnt="0"/>
      <dgm:spPr/>
    </dgm:pt>
    <dgm:pt modelId="{E908F4D1-A9FF-4998-AC3D-DFE2D9E4E281}" type="pres">
      <dgm:prSet presAssocID="{1EDF606A-907F-48B4-A295-7CAD0005574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D20D7-81BD-42C4-A456-38C5FB668035}" type="pres">
      <dgm:prSet presAssocID="{1EDF606A-907F-48B4-A295-7CAD0005574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BD68F-8854-416C-94A8-8BF52C025599}" type="pres">
      <dgm:prSet presAssocID="{F7A3C868-9212-4E66-9A77-40C7D624CE3A}" presName="sp" presStyleCnt="0"/>
      <dgm:spPr/>
    </dgm:pt>
    <dgm:pt modelId="{6578ACE9-D617-4DDE-AAB3-813913DAC4EE}" type="pres">
      <dgm:prSet presAssocID="{F47163D6-41C8-4964-902F-BC44E6F323BB}" presName="composite" presStyleCnt="0"/>
      <dgm:spPr/>
    </dgm:pt>
    <dgm:pt modelId="{AF7A6EC2-6EFB-4991-B542-3563F968EF52}" type="pres">
      <dgm:prSet presAssocID="{F47163D6-41C8-4964-902F-BC44E6F323B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85132-55C6-4EA4-A0B3-285DD821F8FF}" type="pres">
      <dgm:prSet presAssocID="{F47163D6-41C8-4964-902F-BC44E6F323B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C0151-B085-4AD3-AF99-6FA165BEC509}" srcId="{06B7450D-19CD-4438-9063-3AE89F9F6B41}" destId="{68902F15-9690-48CA-889D-11932DA44CCA}" srcOrd="0" destOrd="0" parTransId="{52D13A1F-01A8-4419-A499-9A5F4E04B219}" sibTransId="{65D95C5A-4703-4EC4-A492-2D2084110A72}"/>
    <dgm:cxn modelId="{9B7B6F3E-4DF0-48B6-B22D-E5B839B65495}" srcId="{1EDF606A-907F-48B4-A295-7CAD00055743}" destId="{CB3B22D9-3CF5-45DD-B4C0-AEEF1FC70152}" srcOrd="0" destOrd="0" parTransId="{A3D7234B-2292-4F79-A561-BCAE15D973C9}" sibTransId="{488C9972-C60D-409C-A597-FF7D4901AC48}"/>
    <dgm:cxn modelId="{5B64B3A4-494B-4628-8824-D7F637CC0123}" srcId="{F47163D6-41C8-4964-902F-BC44E6F323BB}" destId="{81C12FD2-B588-457C-BB96-3723052733E6}" srcOrd="0" destOrd="0" parTransId="{D75238D3-3F91-4DD4-ABC2-A391CDAEE673}" sibTransId="{F9BCE7F6-BB60-4B54-9AFB-CFAAEF105E44}"/>
    <dgm:cxn modelId="{D9D46E98-EE05-4168-9E62-F18690BBD28C}" srcId="{7E7AA0CB-CA0B-4E76-9BBC-626F6D53AE11}" destId="{C9AD0FF2-5586-4354-B6E8-7C7D8BDA49CC}" srcOrd="0" destOrd="0" parTransId="{DEC6F4F8-F6EA-4A61-ABF8-6DD0F4B0B820}" sibTransId="{D9A22FAF-F0DA-4446-9657-8C2B9692D13B}"/>
    <dgm:cxn modelId="{8C051B76-62AA-43E9-8D0F-453E2BEBED3A}" type="presOf" srcId="{81C12FD2-B588-457C-BB96-3723052733E6}" destId="{84685132-55C6-4EA4-A0B3-285DD821F8FF}" srcOrd="0" destOrd="0" presId="urn:microsoft.com/office/officeart/2005/8/layout/chevron2"/>
    <dgm:cxn modelId="{72BEAAA5-694D-4185-B9F4-3FF831ADD509}" type="presOf" srcId="{653A4732-EA7D-4119-B0D9-C494F092523E}" destId="{F3F0AFE2-0F63-4A02-9916-9DEEBFF51E61}" srcOrd="0" destOrd="0" presId="urn:microsoft.com/office/officeart/2005/8/layout/chevron2"/>
    <dgm:cxn modelId="{F0892E39-3094-4AB5-A208-4219C5A544B0}" type="presOf" srcId="{7E7AA0CB-CA0B-4E76-9BBC-626F6D53AE11}" destId="{E97415D3-C48F-4FDB-933C-C4EBBB68C0B5}" srcOrd="0" destOrd="0" presId="urn:microsoft.com/office/officeart/2005/8/layout/chevron2"/>
    <dgm:cxn modelId="{C4954971-C6D9-4E5F-A7B0-AFB8CD4A015F}" type="presOf" srcId="{06B7450D-19CD-4438-9063-3AE89F9F6B41}" destId="{C19F9028-E629-46D8-BAD1-E25AD33A56A0}" srcOrd="0" destOrd="0" presId="urn:microsoft.com/office/officeart/2005/8/layout/chevron2"/>
    <dgm:cxn modelId="{6747A7B5-B3E3-497A-98D4-8B19ABEA8A9F}" type="presOf" srcId="{68902F15-9690-48CA-889D-11932DA44CCA}" destId="{23E3D559-D92B-4231-934C-E364B457F19D}" srcOrd="0" destOrd="0" presId="urn:microsoft.com/office/officeart/2005/8/layout/chevron2"/>
    <dgm:cxn modelId="{DB06D4C3-F52D-4774-ABF3-8E9F19CC85AB}" srcId="{653A4732-EA7D-4119-B0D9-C494F092523E}" destId="{7E7AA0CB-CA0B-4E76-9BBC-626F6D53AE11}" srcOrd="0" destOrd="0" parTransId="{73A53BE4-3ECA-483B-AB8C-0864F03E2207}" sibTransId="{F628A897-928E-4F87-BF54-BE7A6A65C9D0}"/>
    <dgm:cxn modelId="{4C9E01DB-8BEF-4604-A65C-85EDC7A73BF0}" type="presOf" srcId="{F47163D6-41C8-4964-902F-BC44E6F323BB}" destId="{AF7A6EC2-6EFB-4991-B542-3563F968EF52}" srcOrd="0" destOrd="0" presId="urn:microsoft.com/office/officeart/2005/8/layout/chevron2"/>
    <dgm:cxn modelId="{1A622779-2D73-4CC7-A27E-A88A5B605FE6}" srcId="{7E7AA0CB-CA0B-4E76-9BBC-626F6D53AE11}" destId="{13FC2AB0-5F2A-4787-A007-47EA1B1EA5C5}" srcOrd="1" destOrd="0" parTransId="{4FBF9513-9057-4561-B9EC-08B70181FC82}" sibTransId="{18B888F1-FA2B-470C-AC32-A114569DF276}"/>
    <dgm:cxn modelId="{EB1CBBA6-2C12-4E09-80B3-5CCEB4A7BB8B}" type="presOf" srcId="{1EDF606A-907F-48B4-A295-7CAD00055743}" destId="{E908F4D1-A9FF-4998-AC3D-DFE2D9E4E281}" srcOrd="0" destOrd="0" presId="urn:microsoft.com/office/officeart/2005/8/layout/chevron2"/>
    <dgm:cxn modelId="{4BFD07BF-107D-4433-8DF5-5524EA57907E}" type="presOf" srcId="{13FC2AB0-5F2A-4787-A007-47EA1B1EA5C5}" destId="{CF31DBBE-BFD1-4FDD-94D0-B9DF456C8A3A}" srcOrd="0" destOrd="1" presId="urn:microsoft.com/office/officeart/2005/8/layout/chevron2"/>
    <dgm:cxn modelId="{222A872C-3C0E-4F67-A5FF-71FA6613450D}" srcId="{653A4732-EA7D-4119-B0D9-C494F092523E}" destId="{F47163D6-41C8-4964-902F-BC44E6F323BB}" srcOrd="3" destOrd="0" parTransId="{05DE899A-3188-4854-9AD1-1298CD278BB2}" sibTransId="{164EA706-807A-4971-8DC9-358F6147211E}"/>
    <dgm:cxn modelId="{D6B403BB-8DED-464B-A030-8B253CF20359}" type="presOf" srcId="{CB3B22D9-3CF5-45DD-B4C0-AEEF1FC70152}" destId="{A0AD20D7-81BD-42C4-A456-38C5FB668035}" srcOrd="0" destOrd="0" presId="urn:microsoft.com/office/officeart/2005/8/layout/chevron2"/>
    <dgm:cxn modelId="{4430A885-CDBE-4287-93B1-B2B129B7AABA}" srcId="{F47163D6-41C8-4964-902F-BC44E6F323BB}" destId="{986A5C3B-B62A-4B85-B942-963866FD3A7F}" srcOrd="1" destOrd="0" parTransId="{2BEBEF7E-1EA5-4168-B77C-FB4BCCF7F619}" sibTransId="{DA04E9C6-A770-4B40-BEDC-6E238530402E}"/>
    <dgm:cxn modelId="{BD3E7C95-2096-4BF7-B5CC-6C657BB9E38F}" type="presOf" srcId="{C9AD0FF2-5586-4354-B6E8-7C7D8BDA49CC}" destId="{CF31DBBE-BFD1-4FDD-94D0-B9DF456C8A3A}" srcOrd="0" destOrd="0" presId="urn:microsoft.com/office/officeart/2005/8/layout/chevron2"/>
    <dgm:cxn modelId="{1AAC7BD7-A785-4658-A2C9-C63F7DCCA200}" type="presOf" srcId="{986A5C3B-B62A-4B85-B942-963866FD3A7F}" destId="{84685132-55C6-4EA4-A0B3-285DD821F8FF}" srcOrd="0" destOrd="1" presId="urn:microsoft.com/office/officeart/2005/8/layout/chevron2"/>
    <dgm:cxn modelId="{20F1137A-F4B9-48AF-81BC-FF7E733E973A}" srcId="{653A4732-EA7D-4119-B0D9-C494F092523E}" destId="{06B7450D-19CD-4438-9063-3AE89F9F6B41}" srcOrd="1" destOrd="0" parTransId="{3D97A748-F5E5-4652-A8D0-2F236EDC02F5}" sibTransId="{818A8EFA-9FA4-4CD6-B6D0-A581F7272A59}"/>
    <dgm:cxn modelId="{C237EBC3-C1E9-432C-A786-66596D2D1503}" srcId="{653A4732-EA7D-4119-B0D9-C494F092523E}" destId="{1EDF606A-907F-48B4-A295-7CAD00055743}" srcOrd="2" destOrd="0" parTransId="{D3D10D02-0A6F-415D-85D8-1A8CFE661F75}" sibTransId="{F7A3C868-9212-4E66-9A77-40C7D624CE3A}"/>
    <dgm:cxn modelId="{BE02D7DB-B1E7-4097-BF02-8A0CBD277E26}" type="presParOf" srcId="{F3F0AFE2-0F63-4A02-9916-9DEEBFF51E61}" destId="{A450C19C-EAEA-479C-9240-802E2371A7DA}" srcOrd="0" destOrd="0" presId="urn:microsoft.com/office/officeart/2005/8/layout/chevron2"/>
    <dgm:cxn modelId="{31483D4F-C625-4505-8933-131EA39F360C}" type="presParOf" srcId="{A450C19C-EAEA-479C-9240-802E2371A7DA}" destId="{E97415D3-C48F-4FDB-933C-C4EBBB68C0B5}" srcOrd="0" destOrd="0" presId="urn:microsoft.com/office/officeart/2005/8/layout/chevron2"/>
    <dgm:cxn modelId="{AC60922A-CBEA-4F5F-89D7-BA062AAFA786}" type="presParOf" srcId="{A450C19C-EAEA-479C-9240-802E2371A7DA}" destId="{CF31DBBE-BFD1-4FDD-94D0-B9DF456C8A3A}" srcOrd="1" destOrd="0" presId="urn:microsoft.com/office/officeart/2005/8/layout/chevron2"/>
    <dgm:cxn modelId="{92AFF42E-C7B8-4DD4-8B3C-DC04794DFB68}" type="presParOf" srcId="{F3F0AFE2-0F63-4A02-9916-9DEEBFF51E61}" destId="{C1EEF901-94DB-4792-B2E2-2D82FAFA3658}" srcOrd="1" destOrd="0" presId="urn:microsoft.com/office/officeart/2005/8/layout/chevron2"/>
    <dgm:cxn modelId="{923BAE38-952B-43B5-B6EE-0512F1517D40}" type="presParOf" srcId="{F3F0AFE2-0F63-4A02-9916-9DEEBFF51E61}" destId="{261C0C03-F096-4DCA-93AC-7100158C9659}" srcOrd="2" destOrd="0" presId="urn:microsoft.com/office/officeart/2005/8/layout/chevron2"/>
    <dgm:cxn modelId="{DCB6F3CB-C851-48FF-8E01-F1F0E5C14A69}" type="presParOf" srcId="{261C0C03-F096-4DCA-93AC-7100158C9659}" destId="{C19F9028-E629-46D8-BAD1-E25AD33A56A0}" srcOrd="0" destOrd="0" presId="urn:microsoft.com/office/officeart/2005/8/layout/chevron2"/>
    <dgm:cxn modelId="{C400FC8A-ACE1-4942-AA61-057E666E2788}" type="presParOf" srcId="{261C0C03-F096-4DCA-93AC-7100158C9659}" destId="{23E3D559-D92B-4231-934C-E364B457F19D}" srcOrd="1" destOrd="0" presId="urn:microsoft.com/office/officeart/2005/8/layout/chevron2"/>
    <dgm:cxn modelId="{C9E309A7-7F45-4D5E-A853-8E68ABE47AA3}" type="presParOf" srcId="{F3F0AFE2-0F63-4A02-9916-9DEEBFF51E61}" destId="{6D8F4561-DF12-4BE3-B158-7E83B7374820}" srcOrd="3" destOrd="0" presId="urn:microsoft.com/office/officeart/2005/8/layout/chevron2"/>
    <dgm:cxn modelId="{8AE6E2B7-60C9-49B8-A772-73403B1D07A5}" type="presParOf" srcId="{F3F0AFE2-0F63-4A02-9916-9DEEBFF51E61}" destId="{23BDF561-091C-443D-987F-DE8997AEC572}" srcOrd="4" destOrd="0" presId="urn:microsoft.com/office/officeart/2005/8/layout/chevron2"/>
    <dgm:cxn modelId="{E8BAB04D-BF87-426F-A665-DE192EA79C50}" type="presParOf" srcId="{23BDF561-091C-443D-987F-DE8997AEC572}" destId="{E908F4D1-A9FF-4998-AC3D-DFE2D9E4E281}" srcOrd="0" destOrd="0" presId="urn:microsoft.com/office/officeart/2005/8/layout/chevron2"/>
    <dgm:cxn modelId="{39E927F1-4508-4A75-8BEC-2353B0C8A841}" type="presParOf" srcId="{23BDF561-091C-443D-987F-DE8997AEC572}" destId="{A0AD20D7-81BD-42C4-A456-38C5FB668035}" srcOrd="1" destOrd="0" presId="urn:microsoft.com/office/officeart/2005/8/layout/chevron2"/>
    <dgm:cxn modelId="{3918635D-2131-415E-B574-B2EE6F818929}" type="presParOf" srcId="{F3F0AFE2-0F63-4A02-9916-9DEEBFF51E61}" destId="{2DDBD68F-8854-416C-94A8-8BF52C025599}" srcOrd="5" destOrd="0" presId="urn:microsoft.com/office/officeart/2005/8/layout/chevron2"/>
    <dgm:cxn modelId="{A131A538-7D35-48D0-BFC4-8703DECBE9AC}" type="presParOf" srcId="{F3F0AFE2-0F63-4A02-9916-9DEEBFF51E61}" destId="{6578ACE9-D617-4DDE-AAB3-813913DAC4EE}" srcOrd="6" destOrd="0" presId="urn:microsoft.com/office/officeart/2005/8/layout/chevron2"/>
    <dgm:cxn modelId="{2366A454-226A-48D1-8E41-9C4D49B66C5D}" type="presParOf" srcId="{6578ACE9-D617-4DDE-AAB3-813913DAC4EE}" destId="{AF7A6EC2-6EFB-4991-B542-3563F968EF52}" srcOrd="0" destOrd="0" presId="urn:microsoft.com/office/officeart/2005/8/layout/chevron2"/>
    <dgm:cxn modelId="{39082C1E-71B6-405C-834D-C7DDC3ACFD11}" type="presParOf" srcId="{6578ACE9-D617-4DDE-AAB3-813913DAC4EE}" destId="{84685132-55C6-4EA4-A0B3-285DD821F8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4D7DAD-485A-46AA-89E6-D175F62EB081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24500F-EFBF-404C-B28F-D86BB75D548E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kk-KZ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Шығармалары</a:t>
          </a:r>
          <a:endParaRPr lang="ru-RU" sz="28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CC29F5EE-23FB-4996-B19F-CFF5466744E4}" type="parTrans" cxnId="{29FCAFEC-C75A-43ED-933B-DB1D811FB5F2}">
      <dgm:prSet/>
      <dgm:spPr/>
      <dgm:t>
        <a:bodyPr/>
        <a:lstStyle/>
        <a:p>
          <a:endParaRPr lang="ru-RU"/>
        </a:p>
      </dgm:t>
    </dgm:pt>
    <dgm:pt modelId="{FE2FEB4A-A383-4DD4-92B8-6622A6B719FF}" type="sibTrans" cxnId="{29FCAFEC-C75A-43ED-933B-DB1D811FB5F2}">
      <dgm:prSet/>
      <dgm:spPr/>
      <dgm:t>
        <a:bodyPr/>
        <a:lstStyle/>
        <a:p>
          <a:endParaRPr lang="ru-RU"/>
        </a:p>
      </dgm:t>
    </dgm:pt>
    <dgm:pt modelId="{DF7ADE4A-AFC6-4386-B2D2-B77195BD2E66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Оян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қазақ!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өлеңдер жинағы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(1909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Бақытсыз Жамал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тұңғыш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романы (1910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Азамат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(1913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«Терме» (1915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тағы басқа жинақтары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Бүркіттің иесі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поэмасы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(1917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Балқия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пьесасы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(1922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Шоқан Шыңғысұлы Уәлиханов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(1914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Байтұрсынов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(1922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мақалалар</a:t>
          </a:r>
          <a:endParaRPr lang="ru-RU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FEC144-7EA9-400C-8084-28F92A573326}" type="parTrans" cxnId="{7EAB0AD5-E6EE-41FD-955A-08DB66CCB94D}">
      <dgm:prSet/>
      <dgm:spPr/>
      <dgm:t>
        <a:bodyPr/>
        <a:lstStyle/>
        <a:p>
          <a:endParaRPr lang="ru-RU"/>
        </a:p>
      </dgm:t>
    </dgm:pt>
    <dgm:pt modelId="{8457A1AF-DCF9-4D06-95C6-6001C89CA61E}" type="sibTrans" cxnId="{7EAB0AD5-E6EE-41FD-955A-08DB66CCB94D}">
      <dgm:prSet/>
      <dgm:spPr/>
      <dgm:t>
        <a:bodyPr/>
        <a:lstStyle/>
        <a:p>
          <a:endParaRPr lang="ru-RU"/>
        </a:p>
      </dgm:t>
    </dgm:pt>
    <dgm:pt modelId="{93DC6FC2-2E00-4C18-BB85-0A280EBFC6C4}">
      <dgm:prSet phldrT="[Текст]"/>
      <dgm:spPr/>
      <dgm:t>
        <a:bodyPr/>
        <a:lstStyle/>
        <a:p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А.С.Пушкиннің, М.Ю.Лермонтовтың, И.А.Крыловтың шығармаларынан кейбір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туындыларын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тіліне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аударған.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Міржақып Дулатов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библографиялық көрсеткіштің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( 1-2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бөлімі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1926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Есеп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(1921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8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рет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басылды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мен «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 құралы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оқулықтар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0AA448-9369-49CA-BCDA-837D1014333F}" type="parTrans" cxnId="{6BF3BCC7-76E7-4258-A3FE-2FBADF35B2A9}">
      <dgm:prSet/>
      <dgm:spPr/>
      <dgm:t>
        <a:bodyPr/>
        <a:lstStyle/>
        <a:p>
          <a:endParaRPr lang="ru-RU"/>
        </a:p>
      </dgm:t>
    </dgm:pt>
    <dgm:pt modelId="{346AD2E2-A389-482D-937B-BDC4EC03565A}" type="sibTrans" cxnId="{6BF3BCC7-76E7-4258-A3FE-2FBADF35B2A9}">
      <dgm:prSet/>
      <dgm:spPr/>
      <dgm:t>
        <a:bodyPr/>
        <a:lstStyle/>
        <a:p>
          <a:endParaRPr lang="ru-RU"/>
        </a:p>
      </dgm:t>
    </dgm:pt>
    <dgm:pt modelId="{0C0BE0C5-6BA7-4B4D-A65A-8D5CD618D672}" type="pres">
      <dgm:prSet presAssocID="{6A4D7DAD-485A-46AA-89E6-D175F62EB0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000E0B-A7AB-4A68-B407-EF4C4A437DE3}" type="pres">
      <dgm:prSet presAssocID="{1424500F-EFBF-404C-B28F-D86BB75D548E}" presName="hierRoot1" presStyleCnt="0"/>
      <dgm:spPr/>
    </dgm:pt>
    <dgm:pt modelId="{101D2E01-FAE8-40A9-BAD6-E7976E036D1A}" type="pres">
      <dgm:prSet presAssocID="{1424500F-EFBF-404C-B28F-D86BB75D548E}" presName="composite" presStyleCnt="0"/>
      <dgm:spPr/>
    </dgm:pt>
    <dgm:pt modelId="{70ECF224-5E3D-4E27-97F0-4E23F7A96692}" type="pres">
      <dgm:prSet presAssocID="{1424500F-EFBF-404C-B28F-D86BB75D548E}" presName="background" presStyleLbl="node0" presStyleIdx="0" presStyleCnt="1"/>
      <dgm:spPr/>
    </dgm:pt>
    <dgm:pt modelId="{A58833B0-A304-44C8-8E3C-1B21F58F4ED1}" type="pres">
      <dgm:prSet presAssocID="{1424500F-EFBF-404C-B28F-D86BB75D54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7B11BF-135A-43A5-B23B-85A3E2080249}" type="pres">
      <dgm:prSet presAssocID="{1424500F-EFBF-404C-B28F-D86BB75D548E}" presName="hierChild2" presStyleCnt="0"/>
      <dgm:spPr/>
    </dgm:pt>
    <dgm:pt modelId="{52DF1436-9526-4B4F-B679-917622693A13}" type="pres">
      <dgm:prSet presAssocID="{50FEC144-7EA9-400C-8084-28F92A57332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F69F245-A95D-4F13-AE14-0E6B48E6D2ED}" type="pres">
      <dgm:prSet presAssocID="{DF7ADE4A-AFC6-4386-B2D2-B77195BD2E66}" presName="hierRoot2" presStyleCnt="0"/>
      <dgm:spPr/>
    </dgm:pt>
    <dgm:pt modelId="{D8CBA8DD-4ACA-4F02-AD61-638031CEAE24}" type="pres">
      <dgm:prSet presAssocID="{DF7ADE4A-AFC6-4386-B2D2-B77195BD2E66}" presName="composite2" presStyleCnt="0"/>
      <dgm:spPr/>
    </dgm:pt>
    <dgm:pt modelId="{F8111205-90D9-4EF8-B00B-EED53344E46F}" type="pres">
      <dgm:prSet presAssocID="{DF7ADE4A-AFC6-4386-B2D2-B77195BD2E66}" presName="background2" presStyleLbl="node2" presStyleIdx="0" presStyleCnt="2"/>
      <dgm:spPr/>
    </dgm:pt>
    <dgm:pt modelId="{A9311F1D-45C0-4FA9-873B-411BABE7170E}" type="pres">
      <dgm:prSet presAssocID="{DF7ADE4A-AFC6-4386-B2D2-B77195BD2E6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03CE3F-590D-427B-87D5-758E11C2BD9F}" type="pres">
      <dgm:prSet presAssocID="{DF7ADE4A-AFC6-4386-B2D2-B77195BD2E66}" presName="hierChild3" presStyleCnt="0"/>
      <dgm:spPr/>
    </dgm:pt>
    <dgm:pt modelId="{2C7A554B-480D-4E6B-97D2-13563D6440D0}" type="pres">
      <dgm:prSet presAssocID="{EB0AA448-9369-49CA-BCDA-837D101433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09C8479-4EAE-41A4-80F0-53F0753A2A5E}" type="pres">
      <dgm:prSet presAssocID="{93DC6FC2-2E00-4C18-BB85-0A280EBFC6C4}" presName="hierRoot2" presStyleCnt="0"/>
      <dgm:spPr/>
    </dgm:pt>
    <dgm:pt modelId="{3DB3448C-B9F3-4A0A-A3BE-4B8B4D6A79BE}" type="pres">
      <dgm:prSet presAssocID="{93DC6FC2-2E00-4C18-BB85-0A280EBFC6C4}" presName="composite2" presStyleCnt="0"/>
      <dgm:spPr/>
    </dgm:pt>
    <dgm:pt modelId="{11A4C39A-5B3A-4A11-A5B3-699C9FCC99A5}" type="pres">
      <dgm:prSet presAssocID="{93DC6FC2-2E00-4C18-BB85-0A280EBFC6C4}" presName="background2" presStyleLbl="node2" presStyleIdx="1" presStyleCnt="2"/>
      <dgm:spPr/>
    </dgm:pt>
    <dgm:pt modelId="{4EF881CD-943E-44DB-935F-51C8DF033AD2}" type="pres">
      <dgm:prSet presAssocID="{93DC6FC2-2E00-4C18-BB85-0A280EBFC6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755DF-1462-49DF-8441-533DE72666D8}" type="pres">
      <dgm:prSet presAssocID="{93DC6FC2-2E00-4C18-BB85-0A280EBFC6C4}" presName="hierChild3" presStyleCnt="0"/>
      <dgm:spPr/>
    </dgm:pt>
  </dgm:ptLst>
  <dgm:cxnLst>
    <dgm:cxn modelId="{C283F013-FEE3-4B75-8BB8-643AA75D5291}" type="presOf" srcId="{EB0AA448-9369-49CA-BCDA-837D1014333F}" destId="{2C7A554B-480D-4E6B-97D2-13563D6440D0}" srcOrd="0" destOrd="0" presId="urn:microsoft.com/office/officeart/2005/8/layout/hierarchy1"/>
    <dgm:cxn modelId="{7FADCF6A-F22A-41ED-8E5D-E667946A58C6}" type="presOf" srcId="{50FEC144-7EA9-400C-8084-28F92A573326}" destId="{52DF1436-9526-4B4F-B679-917622693A13}" srcOrd="0" destOrd="0" presId="urn:microsoft.com/office/officeart/2005/8/layout/hierarchy1"/>
    <dgm:cxn modelId="{7EAB0AD5-E6EE-41FD-955A-08DB66CCB94D}" srcId="{1424500F-EFBF-404C-B28F-D86BB75D548E}" destId="{DF7ADE4A-AFC6-4386-B2D2-B77195BD2E66}" srcOrd="0" destOrd="0" parTransId="{50FEC144-7EA9-400C-8084-28F92A573326}" sibTransId="{8457A1AF-DCF9-4D06-95C6-6001C89CA61E}"/>
    <dgm:cxn modelId="{5C04410C-E79E-4434-ACF2-4E8FD3924A56}" type="presOf" srcId="{DF7ADE4A-AFC6-4386-B2D2-B77195BD2E66}" destId="{A9311F1D-45C0-4FA9-873B-411BABE7170E}" srcOrd="0" destOrd="0" presId="urn:microsoft.com/office/officeart/2005/8/layout/hierarchy1"/>
    <dgm:cxn modelId="{A400362E-07B7-4CC1-8A8C-A4C9511BA203}" type="presOf" srcId="{6A4D7DAD-485A-46AA-89E6-D175F62EB081}" destId="{0C0BE0C5-6BA7-4B4D-A65A-8D5CD618D672}" srcOrd="0" destOrd="0" presId="urn:microsoft.com/office/officeart/2005/8/layout/hierarchy1"/>
    <dgm:cxn modelId="{A0EA758B-F975-421D-862C-F1AFAC532A7E}" type="presOf" srcId="{93DC6FC2-2E00-4C18-BB85-0A280EBFC6C4}" destId="{4EF881CD-943E-44DB-935F-51C8DF033AD2}" srcOrd="0" destOrd="0" presId="urn:microsoft.com/office/officeart/2005/8/layout/hierarchy1"/>
    <dgm:cxn modelId="{29FCAFEC-C75A-43ED-933B-DB1D811FB5F2}" srcId="{6A4D7DAD-485A-46AA-89E6-D175F62EB081}" destId="{1424500F-EFBF-404C-B28F-D86BB75D548E}" srcOrd="0" destOrd="0" parTransId="{CC29F5EE-23FB-4996-B19F-CFF5466744E4}" sibTransId="{FE2FEB4A-A383-4DD4-92B8-6622A6B719FF}"/>
    <dgm:cxn modelId="{6BF3BCC7-76E7-4258-A3FE-2FBADF35B2A9}" srcId="{1424500F-EFBF-404C-B28F-D86BB75D548E}" destId="{93DC6FC2-2E00-4C18-BB85-0A280EBFC6C4}" srcOrd="1" destOrd="0" parTransId="{EB0AA448-9369-49CA-BCDA-837D1014333F}" sibTransId="{346AD2E2-A389-482D-937B-BDC4EC03565A}"/>
    <dgm:cxn modelId="{A25B4013-DE93-4AFE-AC89-45E69725A0F7}" type="presOf" srcId="{1424500F-EFBF-404C-B28F-D86BB75D548E}" destId="{A58833B0-A304-44C8-8E3C-1B21F58F4ED1}" srcOrd="0" destOrd="0" presId="urn:microsoft.com/office/officeart/2005/8/layout/hierarchy1"/>
    <dgm:cxn modelId="{FBF6F82E-2D87-4C25-A217-A3562880091A}" type="presParOf" srcId="{0C0BE0C5-6BA7-4B4D-A65A-8D5CD618D672}" destId="{F9000E0B-A7AB-4A68-B407-EF4C4A437DE3}" srcOrd="0" destOrd="0" presId="urn:microsoft.com/office/officeart/2005/8/layout/hierarchy1"/>
    <dgm:cxn modelId="{0149F359-2A7B-4FD3-9B9E-06B2E339807A}" type="presParOf" srcId="{F9000E0B-A7AB-4A68-B407-EF4C4A437DE3}" destId="{101D2E01-FAE8-40A9-BAD6-E7976E036D1A}" srcOrd="0" destOrd="0" presId="urn:microsoft.com/office/officeart/2005/8/layout/hierarchy1"/>
    <dgm:cxn modelId="{73FD609E-F71B-4D51-992D-13961D53BF37}" type="presParOf" srcId="{101D2E01-FAE8-40A9-BAD6-E7976E036D1A}" destId="{70ECF224-5E3D-4E27-97F0-4E23F7A96692}" srcOrd="0" destOrd="0" presId="urn:microsoft.com/office/officeart/2005/8/layout/hierarchy1"/>
    <dgm:cxn modelId="{4321EA13-CA84-407A-A93D-F324599C7DCD}" type="presParOf" srcId="{101D2E01-FAE8-40A9-BAD6-E7976E036D1A}" destId="{A58833B0-A304-44C8-8E3C-1B21F58F4ED1}" srcOrd="1" destOrd="0" presId="urn:microsoft.com/office/officeart/2005/8/layout/hierarchy1"/>
    <dgm:cxn modelId="{782009B4-24E3-4C30-B226-B4DB8F97A9F7}" type="presParOf" srcId="{F9000E0B-A7AB-4A68-B407-EF4C4A437DE3}" destId="{1C7B11BF-135A-43A5-B23B-85A3E2080249}" srcOrd="1" destOrd="0" presId="urn:microsoft.com/office/officeart/2005/8/layout/hierarchy1"/>
    <dgm:cxn modelId="{9EE1A535-FDB7-445F-A689-DA037749A9FE}" type="presParOf" srcId="{1C7B11BF-135A-43A5-B23B-85A3E2080249}" destId="{52DF1436-9526-4B4F-B679-917622693A13}" srcOrd="0" destOrd="0" presId="urn:microsoft.com/office/officeart/2005/8/layout/hierarchy1"/>
    <dgm:cxn modelId="{D8679176-E256-46DF-B7C0-039F2BB32844}" type="presParOf" srcId="{1C7B11BF-135A-43A5-B23B-85A3E2080249}" destId="{9F69F245-A95D-4F13-AE14-0E6B48E6D2ED}" srcOrd="1" destOrd="0" presId="urn:microsoft.com/office/officeart/2005/8/layout/hierarchy1"/>
    <dgm:cxn modelId="{7EF7F0AA-F92C-48FB-B080-8C6AAA451334}" type="presParOf" srcId="{9F69F245-A95D-4F13-AE14-0E6B48E6D2ED}" destId="{D8CBA8DD-4ACA-4F02-AD61-638031CEAE24}" srcOrd="0" destOrd="0" presId="urn:microsoft.com/office/officeart/2005/8/layout/hierarchy1"/>
    <dgm:cxn modelId="{836040E9-579F-4033-82C9-7F9CC7B56E5E}" type="presParOf" srcId="{D8CBA8DD-4ACA-4F02-AD61-638031CEAE24}" destId="{F8111205-90D9-4EF8-B00B-EED53344E46F}" srcOrd="0" destOrd="0" presId="urn:microsoft.com/office/officeart/2005/8/layout/hierarchy1"/>
    <dgm:cxn modelId="{4BAD2AF8-5F48-43E1-9020-5D9E19B11FD6}" type="presParOf" srcId="{D8CBA8DD-4ACA-4F02-AD61-638031CEAE24}" destId="{A9311F1D-45C0-4FA9-873B-411BABE7170E}" srcOrd="1" destOrd="0" presId="urn:microsoft.com/office/officeart/2005/8/layout/hierarchy1"/>
    <dgm:cxn modelId="{C3742007-7D3F-4EAE-A941-738AE7944248}" type="presParOf" srcId="{9F69F245-A95D-4F13-AE14-0E6B48E6D2ED}" destId="{2103CE3F-590D-427B-87D5-758E11C2BD9F}" srcOrd="1" destOrd="0" presId="urn:microsoft.com/office/officeart/2005/8/layout/hierarchy1"/>
    <dgm:cxn modelId="{10D7B727-5BA4-4FC3-A343-E16D72E75664}" type="presParOf" srcId="{1C7B11BF-135A-43A5-B23B-85A3E2080249}" destId="{2C7A554B-480D-4E6B-97D2-13563D6440D0}" srcOrd="2" destOrd="0" presId="urn:microsoft.com/office/officeart/2005/8/layout/hierarchy1"/>
    <dgm:cxn modelId="{761CEFB3-1A40-47C2-89B7-CB6B31BDAD14}" type="presParOf" srcId="{1C7B11BF-135A-43A5-B23B-85A3E2080249}" destId="{109C8479-4EAE-41A4-80F0-53F0753A2A5E}" srcOrd="3" destOrd="0" presId="urn:microsoft.com/office/officeart/2005/8/layout/hierarchy1"/>
    <dgm:cxn modelId="{349DC735-9FF0-4FF5-B2D1-91DFBC9D7576}" type="presParOf" srcId="{109C8479-4EAE-41A4-80F0-53F0753A2A5E}" destId="{3DB3448C-B9F3-4A0A-A3BE-4B8B4D6A79BE}" srcOrd="0" destOrd="0" presId="urn:microsoft.com/office/officeart/2005/8/layout/hierarchy1"/>
    <dgm:cxn modelId="{CC1EEA8D-8027-4272-9D91-77A1D1BEA54D}" type="presParOf" srcId="{3DB3448C-B9F3-4A0A-A3BE-4B8B4D6A79BE}" destId="{11A4C39A-5B3A-4A11-A5B3-699C9FCC99A5}" srcOrd="0" destOrd="0" presId="urn:microsoft.com/office/officeart/2005/8/layout/hierarchy1"/>
    <dgm:cxn modelId="{803C0FC7-FA8E-463A-889D-2224E291674F}" type="presParOf" srcId="{3DB3448C-B9F3-4A0A-A3BE-4B8B4D6A79BE}" destId="{4EF881CD-943E-44DB-935F-51C8DF033AD2}" srcOrd="1" destOrd="0" presId="urn:microsoft.com/office/officeart/2005/8/layout/hierarchy1"/>
    <dgm:cxn modelId="{D7CB195C-C5D8-4AE4-8373-613ECE809071}" type="presParOf" srcId="{109C8479-4EAE-41A4-80F0-53F0753A2A5E}" destId="{047755DF-1462-49DF-8441-533DE72666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5B3D1B-F577-46EB-83FD-0FA81CD99419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38EC30-FC57-4AF2-90D2-AAEBF9EE26B0}">
      <dgm:prSet phldrT="[Текст]" custT="1"/>
      <dgm:spPr/>
      <dgm:t>
        <a:bodyPr/>
        <a:lstStyle/>
        <a:p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Дулатұлының Абайға арналған алғашқы қысқа ғана мақаласы татардың «</a:t>
          </a:r>
          <a:r>
            <a:rPr lang="ru-RU" sz="1600" b="1" i="1" dirty="0" err="1" smtClean="0">
              <a:latin typeface="Times New Roman" pitchFamily="18" charset="0"/>
              <a:cs typeface="Times New Roman" pitchFamily="18" charset="0"/>
            </a:rPr>
            <a:t>Уақыт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» газетінде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 1908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жарияланған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Ақынның ой-өрісі, білім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деңгейі, туған жері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шыққан ортасы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айтылып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әдеби мурасына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жалпылама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баға беріліп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оның орыс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әдебиетімен, әсіресе Лермонтовпен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үндестігі ескертілді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. 1914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Қазақ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басылған 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Абай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мақаласы ақынның опат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болғанына 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он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толуына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орай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арналып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жазылған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. 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030CAC6-8AE1-4134-AC6B-E0B198D6A95F}" type="parTrans" cxnId="{25E509D0-441C-4F6E-9285-A4CC5484464C}">
      <dgm:prSet/>
      <dgm:spPr/>
      <dgm:t>
        <a:bodyPr/>
        <a:lstStyle/>
        <a:p>
          <a:endParaRPr lang="ru-RU"/>
        </a:p>
      </dgm:t>
    </dgm:pt>
    <dgm:pt modelId="{40C87890-5BEF-498F-AEF0-6807285517ED}" type="sibTrans" cxnId="{25E509D0-441C-4F6E-9285-A4CC5484464C}">
      <dgm:prSet/>
      <dgm:spPr/>
      <dgm:t>
        <a:bodyPr/>
        <a:lstStyle/>
        <a:p>
          <a:endParaRPr lang="ru-RU"/>
        </a:p>
      </dgm:t>
    </dgm:pt>
    <dgm:pt modelId="{5D8FEC6B-2CE1-4FDA-9FDD-319FE9E97CF7}">
      <dgm:prSet phldrT="[Текст]" custT="1"/>
      <dgm:spPr/>
      <dgm:t>
        <a:bodyPr/>
        <a:lstStyle/>
        <a:p>
          <a:pPr algn="l"/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Мұнда әдебиеттің, оның көрнекті өкілдерінің халық тарихында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алатын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орны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айрықша бағаланады.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Абайдың қадірін білмеу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оны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елеп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ескермеу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ұлттың үлкен кемшілігі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аталады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әдебиет елдің жаны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көрсетіледі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.Абай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шығармаларындағы сарын-әуезді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ой-пікірді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идея-нысананы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азаматтары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терең сезіп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тебірене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насихаттай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білген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Әдебиеттің барлық жанрында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бірдей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қалам тартқан қаламгер, қоғамдық-әлеуметтік іске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жанын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салып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араласқан қайраткер Міржақып Дулатовтың өмірлік мақсатының биік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нысанасы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тапжылмас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темірқазығы 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біркүндік даңқ, өтпелі дәулет, баянсыз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шен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туған халқының бостандығы, өзін-өзі билеуі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отарлық езгіден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құтылуы, ол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қуғын-сүргін керіп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түрмелер азабын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тартып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жүрген азапты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күндерінің өзінде 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де,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ақтық демі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біткенше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бүл жолдан</a:t>
          </a:r>
          <a:r>
            <a:rPr lang="ru-RU" sz="11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тайған жоқ.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DF0076-8930-4598-888A-B9A41476E70D}" type="parTrans" cxnId="{8FABB398-EF01-43A6-AA19-70A7F5FFC40E}">
      <dgm:prSet/>
      <dgm:spPr/>
      <dgm:t>
        <a:bodyPr/>
        <a:lstStyle/>
        <a:p>
          <a:endParaRPr lang="ru-RU"/>
        </a:p>
      </dgm:t>
    </dgm:pt>
    <dgm:pt modelId="{F32AB33F-6D65-41B1-87E5-1CED5128CCA4}" type="sibTrans" cxnId="{8FABB398-EF01-43A6-AA19-70A7F5FFC40E}">
      <dgm:prSet/>
      <dgm:spPr/>
      <dgm:t>
        <a:bodyPr/>
        <a:lstStyle/>
        <a:p>
          <a:endParaRPr lang="ru-RU"/>
        </a:p>
      </dgm:t>
    </dgm:pt>
    <dgm:pt modelId="{9F9F58D8-4DEB-4C35-823A-F191201BCDDE}" type="pres">
      <dgm:prSet presAssocID="{BD5B3D1B-F577-46EB-83FD-0FA81CD994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D57D2-8621-4EA9-8144-414ECBF04A9F}" type="pres">
      <dgm:prSet presAssocID="{BD5B3D1B-F577-46EB-83FD-0FA81CD99419}" presName="dummyMaxCanvas" presStyleCnt="0">
        <dgm:presLayoutVars/>
      </dgm:prSet>
      <dgm:spPr/>
    </dgm:pt>
    <dgm:pt modelId="{6E22076D-C811-47F4-9303-CE840C1A6EB6}" type="pres">
      <dgm:prSet presAssocID="{BD5B3D1B-F577-46EB-83FD-0FA81CD9941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FB6DA-4C7A-44A6-ADF2-DBCCEA0080D9}" type="pres">
      <dgm:prSet presAssocID="{BD5B3D1B-F577-46EB-83FD-0FA81CD99419}" presName="TwoNodes_2" presStyleLbl="node1" presStyleIdx="1" presStyleCnt="2" custScaleX="94853" custScaleY="108729" custLinFactNeighborX="0" custLinFactNeighborY="-2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9EA1C-4A12-4C27-A66F-E0BF22125517}" type="pres">
      <dgm:prSet presAssocID="{BD5B3D1B-F577-46EB-83FD-0FA81CD9941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24A80-1D30-4A17-837D-9FEF7D43F454}" type="pres">
      <dgm:prSet presAssocID="{BD5B3D1B-F577-46EB-83FD-0FA81CD9941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5BD4C-A73A-4F3E-8FA4-790823B314B1}" type="pres">
      <dgm:prSet presAssocID="{BD5B3D1B-F577-46EB-83FD-0FA81CD9941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643DF-3D24-495F-89D7-FB6E6DC680FD}" type="presOf" srcId="{5238EC30-FC57-4AF2-90D2-AAEBF9EE26B0}" destId="{6E22076D-C811-47F4-9303-CE840C1A6EB6}" srcOrd="0" destOrd="0" presId="urn:microsoft.com/office/officeart/2005/8/layout/vProcess5"/>
    <dgm:cxn modelId="{74B61012-67EA-4B3F-9839-9F279B866375}" type="presOf" srcId="{40C87890-5BEF-498F-AEF0-6807285517ED}" destId="{B9E9EA1C-4A12-4C27-A66F-E0BF22125517}" srcOrd="0" destOrd="0" presId="urn:microsoft.com/office/officeart/2005/8/layout/vProcess5"/>
    <dgm:cxn modelId="{1457ED58-65EF-4493-A502-DC58262CB19E}" type="presOf" srcId="{5D8FEC6B-2CE1-4FDA-9FDD-319FE9E97CF7}" destId="{7005BD4C-A73A-4F3E-8FA4-790823B314B1}" srcOrd="1" destOrd="0" presId="urn:microsoft.com/office/officeart/2005/8/layout/vProcess5"/>
    <dgm:cxn modelId="{25E509D0-441C-4F6E-9285-A4CC5484464C}" srcId="{BD5B3D1B-F577-46EB-83FD-0FA81CD99419}" destId="{5238EC30-FC57-4AF2-90D2-AAEBF9EE26B0}" srcOrd="0" destOrd="0" parTransId="{2030CAC6-8AE1-4134-AC6B-E0B198D6A95F}" sibTransId="{40C87890-5BEF-498F-AEF0-6807285517ED}"/>
    <dgm:cxn modelId="{D1415A2E-3906-41E6-BCBA-5F8509EA2683}" type="presOf" srcId="{5D8FEC6B-2CE1-4FDA-9FDD-319FE9E97CF7}" destId="{E1BFB6DA-4C7A-44A6-ADF2-DBCCEA0080D9}" srcOrd="0" destOrd="0" presId="urn:microsoft.com/office/officeart/2005/8/layout/vProcess5"/>
    <dgm:cxn modelId="{49B23FCF-CA9A-4CBE-8A80-ECBA414E56C5}" type="presOf" srcId="{5238EC30-FC57-4AF2-90D2-AAEBF9EE26B0}" destId="{E8B24A80-1D30-4A17-837D-9FEF7D43F454}" srcOrd="1" destOrd="0" presId="urn:microsoft.com/office/officeart/2005/8/layout/vProcess5"/>
    <dgm:cxn modelId="{6127837C-3636-4D7D-BAEB-EDC0DA6D4DDB}" type="presOf" srcId="{BD5B3D1B-F577-46EB-83FD-0FA81CD99419}" destId="{9F9F58D8-4DEB-4C35-823A-F191201BCDDE}" srcOrd="0" destOrd="0" presId="urn:microsoft.com/office/officeart/2005/8/layout/vProcess5"/>
    <dgm:cxn modelId="{8FABB398-EF01-43A6-AA19-70A7F5FFC40E}" srcId="{BD5B3D1B-F577-46EB-83FD-0FA81CD99419}" destId="{5D8FEC6B-2CE1-4FDA-9FDD-319FE9E97CF7}" srcOrd="1" destOrd="0" parTransId="{C5DF0076-8930-4598-888A-B9A41476E70D}" sibTransId="{F32AB33F-6D65-41B1-87E5-1CED5128CCA4}"/>
    <dgm:cxn modelId="{C456F712-349F-4961-A6B7-6030C00F7DE0}" type="presParOf" srcId="{9F9F58D8-4DEB-4C35-823A-F191201BCDDE}" destId="{182D57D2-8621-4EA9-8144-414ECBF04A9F}" srcOrd="0" destOrd="0" presId="urn:microsoft.com/office/officeart/2005/8/layout/vProcess5"/>
    <dgm:cxn modelId="{C20F1AE8-D3B8-494D-9619-959A8557E4EB}" type="presParOf" srcId="{9F9F58D8-4DEB-4C35-823A-F191201BCDDE}" destId="{6E22076D-C811-47F4-9303-CE840C1A6EB6}" srcOrd="1" destOrd="0" presId="urn:microsoft.com/office/officeart/2005/8/layout/vProcess5"/>
    <dgm:cxn modelId="{5462A224-A65E-4634-BFF8-547B8E055C2B}" type="presParOf" srcId="{9F9F58D8-4DEB-4C35-823A-F191201BCDDE}" destId="{E1BFB6DA-4C7A-44A6-ADF2-DBCCEA0080D9}" srcOrd="2" destOrd="0" presId="urn:microsoft.com/office/officeart/2005/8/layout/vProcess5"/>
    <dgm:cxn modelId="{63BEBBD0-510F-4483-8A94-BAD0C7FF7DCE}" type="presParOf" srcId="{9F9F58D8-4DEB-4C35-823A-F191201BCDDE}" destId="{B9E9EA1C-4A12-4C27-A66F-E0BF22125517}" srcOrd="3" destOrd="0" presId="urn:microsoft.com/office/officeart/2005/8/layout/vProcess5"/>
    <dgm:cxn modelId="{649D915F-4F7D-426A-8118-B45FFAD2DF9A}" type="presParOf" srcId="{9F9F58D8-4DEB-4C35-823A-F191201BCDDE}" destId="{E8B24A80-1D30-4A17-837D-9FEF7D43F454}" srcOrd="4" destOrd="0" presId="urn:microsoft.com/office/officeart/2005/8/layout/vProcess5"/>
    <dgm:cxn modelId="{33D10C4B-EDC0-4F66-8958-EBBDB054A945}" type="presParOf" srcId="{9F9F58D8-4DEB-4C35-823A-F191201BCDDE}" destId="{7005BD4C-A73A-4F3E-8FA4-790823B314B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45ABE-9AD0-443B-95E6-07056F3BE704}">
      <dsp:nvSpPr>
        <dsp:cNvPr id="0" name=""/>
        <dsp:cNvSpPr/>
      </dsp:nvSpPr>
      <dsp:spPr>
        <a:xfrm rot="5400000">
          <a:off x="-204429" y="205902"/>
          <a:ext cx="1362863" cy="9540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4429" y="205902"/>
        <a:ext cx="1362863" cy="954004"/>
      </dsp:txXfrm>
    </dsp:sp>
    <dsp:sp modelId="{EC5216BC-7811-4DAC-A447-29D084958C51}">
      <dsp:nvSpPr>
        <dsp:cNvPr id="0" name=""/>
        <dsp:cNvSpPr/>
      </dsp:nvSpPr>
      <dsp:spPr>
        <a:xfrm rot="5400000">
          <a:off x="4606071" y="-3650594"/>
          <a:ext cx="885860" cy="8189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1905 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бастап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Ресей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конституциялық-демократиялық партиясының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(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кадеттер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мүшесі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1905 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Әлихан Бөкейханов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Семей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облысы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қазақтарының атынан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1-ші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думаға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депутат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сайланды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6071" y="-3650594"/>
        <a:ext cx="885860" cy="8189995"/>
      </dsp:txXfrm>
    </dsp:sp>
    <dsp:sp modelId="{1FD61B55-8109-4BFE-BD7A-C1A108180406}">
      <dsp:nvSpPr>
        <dsp:cNvPr id="0" name=""/>
        <dsp:cNvSpPr/>
      </dsp:nvSpPr>
      <dsp:spPr>
        <a:xfrm rot="5400000">
          <a:off x="-204429" y="1453939"/>
          <a:ext cx="1362863" cy="954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4429" y="1453939"/>
        <a:ext cx="1362863" cy="954004"/>
      </dsp:txXfrm>
    </dsp:sp>
    <dsp:sp modelId="{9FEA8E31-97E5-4FC1-8B87-4FED292AFFA1}">
      <dsp:nvSpPr>
        <dsp:cNvPr id="0" name=""/>
        <dsp:cNvSpPr/>
      </dsp:nvSpPr>
      <dsp:spPr>
        <a:xfrm rot="5400000">
          <a:off x="4606071" y="-2402557"/>
          <a:ext cx="885860" cy="8189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1906 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Омбыдан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шығатын кадеттік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«Голос степи», «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Омич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«Иртыш»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газеттерінде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 1908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Санкт-Петерборда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жарық көрген меньшевиктік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«Товарищ»,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кадеттік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«Речь», «Слово»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гәзеттерінде редакторлық қызмет атқарды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6071" y="-2402557"/>
        <a:ext cx="885860" cy="8189995"/>
      </dsp:txXfrm>
    </dsp:sp>
    <dsp:sp modelId="{7192680E-31F6-4485-A6F5-20CAA3E77B6F}">
      <dsp:nvSpPr>
        <dsp:cNvPr id="0" name=""/>
        <dsp:cNvSpPr/>
      </dsp:nvSpPr>
      <dsp:spPr>
        <a:xfrm rot="5400000">
          <a:off x="-204429" y="2701976"/>
          <a:ext cx="1362863" cy="9540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4429" y="2701976"/>
        <a:ext cx="1362863" cy="954004"/>
      </dsp:txXfrm>
    </dsp:sp>
    <dsp:sp modelId="{ACF406DA-8646-45A2-B5E3-035E8C59656C}">
      <dsp:nvSpPr>
        <dsp:cNvPr id="0" name=""/>
        <dsp:cNvSpPr/>
      </dsp:nvSpPr>
      <dsp:spPr>
        <a:xfrm rot="5400000">
          <a:off x="4606071" y="-1154519"/>
          <a:ext cx="885860" cy="8189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1909-17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жж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«Дон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егіншілік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банкі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бөлімшесінде жұмыс істеді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1911-14 «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гәзетін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ұйымдастыруда және оның жалпы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ұлттық деңгейге көтерілуіне зор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еңбек сіңірді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6071" y="-1154519"/>
        <a:ext cx="885860" cy="8189995"/>
      </dsp:txXfrm>
    </dsp:sp>
    <dsp:sp modelId="{94FFC62C-FE23-4C58-A947-D5B90B0ECDE6}">
      <dsp:nvSpPr>
        <dsp:cNvPr id="0" name=""/>
        <dsp:cNvSpPr/>
      </dsp:nvSpPr>
      <dsp:spPr>
        <a:xfrm rot="5400000">
          <a:off x="-204429" y="3950014"/>
          <a:ext cx="1362863" cy="9540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4429" y="3950014"/>
        <a:ext cx="1362863" cy="954004"/>
      </dsp:txXfrm>
    </dsp:sp>
    <dsp:sp modelId="{5AA9EFD1-53E6-4C2A-B6ED-CF0AF4F0D352}">
      <dsp:nvSpPr>
        <dsp:cNvPr id="0" name=""/>
        <dsp:cNvSpPr/>
      </dsp:nvSpPr>
      <dsp:spPr>
        <a:xfrm rot="5400000">
          <a:off x="4606071" y="93517"/>
          <a:ext cx="885860" cy="8189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Әлихан қазақ тарихындағы тұңғыш саяси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 Алаш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партиясын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ұйымдастыруға кіріседі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Артынша,1917 ж.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желтоқсанында бүкіл қазақтардың құрылтайында  Алаш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аутономиясы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жарияланып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Ә.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Бөкейханов сол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алғашқы Қазақ республикасының тұңғыш төрағасы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президенті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сайланады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6071" y="93517"/>
        <a:ext cx="885860" cy="8189995"/>
      </dsp:txXfrm>
    </dsp:sp>
    <dsp:sp modelId="{B2BD67C9-1785-4014-8B8B-7D362402CF79}">
      <dsp:nvSpPr>
        <dsp:cNvPr id="0" name=""/>
        <dsp:cNvSpPr/>
      </dsp:nvSpPr>
      <dsp:spPr>
        <a:xfrm rot="5400000">
          <a:off x="-204429" y="5198051"/>
          <a:ext cx="1362863" cy="95400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4429" y="5198051"/>
        <a:ext cx="1362863" cy="954004"/>
      </dsp:txXfrm>
    </dsp:sp>
    <dsp:sp modelId="{9C64AC11-6B3E-4035-9A98-27D9659FE73F}">
      <dsp:nvSpPr>
        <dsp:cNvPr id="0" name=""/>
        <dsp:cNvSpPr/>
      </dsp:nvSpPr>
      <dsp:spPr>
        <a:xfrm rot="5400000">
          <a:off x="4606071" y="1341554"/>
          <a:ext cx="885860" cy="8189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1919 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большевиктер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өкіметінің бұрынғы алашордашыларға жасаған кешірімнен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Ә.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Бөкейханов қалған өмірін ғылыми зерттеушілікке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арнады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6071" y="1341554"/>
        <a:ext cx="885860" cy="81899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ED0DF-C59F-46AB-B95B-D154DB838B23}">
      <dsp:nvSpPr>
        <dsp:cNvPr id="0" name=""/>
        <dsp:cNvSpPr/>
      </dsp:nvSpPr>
      <dsp:spPr>
        <a:xfrm>
          <a:off x="0" y="453265"/>
          <a:ext cx="847251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B233A8-6525-4FC4-96BF-C2F489E286FC}">
      <dsp:nvSpPr>
        <dsp:cNvPr id="0" name=""/>
        <dsp:cNvSpPr/>
      </dsp:nvSpPr>
      <dsp:spPr>
        <a:xfrm>
          <a:off x="423625" y="25225"/>
          <a:ext cx="5930762" cy="856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Әлихан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«Россия.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географиялық сипаттама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атты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көп томдық еңбектің қазақ даласына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арналған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18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томына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автор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қатынасқан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625" y="25225"/>
        <a:ext cx="5930762" cy="856080"/>
      </dsp:txXfrm>
    </dsp:sp>
    <dsp:sp modelId="{59641CD6-1D0D-4336-BA10-FEFB593EA22B}">
      <dsp:nvSpPr>
        <dsp:cNvPr id="0" name=""/>
        <dsp:cNvSpPr/>
      </dsp:nvSpPr>
      <dsp:spPr>
        <a:xfrm>
          <a:off x="0" y="1768705"/>
          <a:ext cx="847251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99E361-3888-4093-8863-4CCCB530B5FD}">
      <dsp:nvSpPr>
        <dsp:cNvPr id="0" name=""/>
        <dsp:cNvSpPr/>
      </dsp:nvSpPr>
      <dsp:spPr>
        <a:xfrm>
          <a:off x="423625" y="1340665"/>
          <a:ext cx="5930762" cy="85608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1904  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қазақ даласына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қоныс аудару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қозғалысын даярлап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берген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Ф.А.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Шербина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экспедициясының құрамында болды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625" y="1340665"/>
        <a:ext cx="5930762" cy="856080"/>
      </dsp:txXfrm>
    </dsp:sp>
    <dsp:sp modelId="{D199D2D8-2B67-4F48-9ED5-58C0801CA075}">
      <dsp:nvSpPr>
        <dsp:cNvPr id="0" name=""/>
        <dsp:cNvSpPr/>
      </dsp:nvSpPr>
      <dsp:spPr>
        <a:xfrm>
          <a:off x="0" y="3084145"/>
          <a:ext cx="847251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B59405-B0EC-4AB7-893E-1CFFE86665E6}">
      <dsp:nvSpPr>
        <dsp:cNvPr id="0" name=""/>
        <dsp:cNvSpPr/>
      </dsp:nvSpPr>
      <dsp:spPr>
        <a:xfrm>
          <a:off x="423625" y="2656105"/>
          <a:ext cx="5930762" cy="8560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1911-14 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жж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Әлихан Бөкейханов «Жаңа энциклопедиялық сөздіктің» 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4-21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томдарына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автор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қатысты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625" y="2656105"/>
        <a:ext cx="5930762" cy="856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36E1D5-830D-41B5-8A88-76044BACE8F2}">
      <dsp:nvSpPr>
        <dsp:cNvPr id="0" name=""/>
        <dsp:cNvSpPr/>
      </dsp:nvSpPr>
      <dsp:spPr>
        <a:xfrm rot="5400000">
          <a:off x="-212887" y="215485"/>
          <a:ext cx="1419249" cy="9934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887" y="215485"/>
        <a:ext cx="1419249" cy="993474"/>
      </dsp:txXfrm>
    </dsp:sp>
    <dsp:sp modelId="{F8A4229C-74C4-40F1-8A18-D32790E7E8CD}">
      <dsp:nvSpPr>
        <dsp:cNvPr id="0" name=""/>
        <dsp:cNvSpPr/>
      </dsp:nvSpPr>
      <dsp:spPr>
        <a:xfrm rot="5400000">
          <a:off x="4607481" y="-3611408"/>
          <a:ext cx="922512" cy="8150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1895—1909 ж.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Ақтөбе, Қостанай, Қарқаралы уездеріндегі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мектептер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орыс-қазақ училищелерінде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мұғалімдік қызмет атқарады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1909 ж.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патша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үкіметінің саясатына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наразылық білдіргені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үшін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түрмесіне жабылып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 1910 ж.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аударылды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7481" y="-3611408"/>
        <a:ext cx="922512" cy="8150525"/>
      </dsp:txXfrm>
    </dsp:sp>
    <dsp:sp modelId="{7EAF229F-B0AC-4350-A8B3-D7E0551F72AA}">
      <dsp:nvSpPr>
        <dsp:cNvPr id="0" name=""/>
        <dsp:cNvSpPr/>
      </dsp:nvSpPr>
      <dsp:spPr>
        <a:xfrm rot="5400000">
          <a:off x="-212887" y="1520301"/>
          <a:ext cx="1419249" cy="99347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12887" y="1520301"/>
        <a:ext cx="1419249" cy="993474"/>
      </dsp:txXfrm>
    </dsp:sp>
    <dsp:sp modelId="{41230BA6-42E1-43F1-8985-4C3329988BB5}">
      <dsp:nvSpPr>
        <dsp:cNvPr id="0" name=""/>
        <dsp:cNvSpPr/>
      </dsp:nvSpPr>
      <dsp:spPr>
        <a:xfrm rot="5400000">
          <a:off x="4607481" y="-2306592"/>
          <a:ext cx="922512" cy="8150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1912 ж.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 құралы.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Қазақша алифбасы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Орынборда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жарық көреді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1913 ж.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Орынборда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«Қазақ» газетін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ұйымдастырып, 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1917 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жылдың аяғына дейін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оның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редакторы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болды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Патша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үкіметі құлатылғаннан кейін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ұлт-азаттық қозғалыс күшейеді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7481" y="-2306592"/>
        <a:ext cx="922512" cy="8150525"/>
      </dsp:txXfrm>
    </dsp:sp>
    <dsp:sp modelId="{72B2AF71-D99F-4C64-9A98-F20AC9838925}">
      <dsp:nvSpPr>
        <dsp:cNvPr id="0" name=""/>
        <dsp:cNvSpPr/>
      </dsp:nvSpPr>
      <dsp:spPr>
        <a:xfrm rot="5400000">
          <a:off x="-212887" y="2825117"/>
          <a:ext cx="1419249" cy="99347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887" y="2825117"/>
        <a:ext cx="1419249" cy="993474"/>
      </dsp:txXfrm>
    </dsp:sp>
    <dsp:sp modelId="{F2032EDD-4536-400E-B535-37735D1A663B}">
      <dsp:nvSpPr>
        <dsp:cNvPr id="0" name=""/>
        <dsp:cNvSpPr/>
      </dsp:nvSpPr>
      <dsp:spPr>
        <a:xfrm rot="5400000">
          <a:off x="4607481" y="-1001776"/>
          <a:ext cx="922512" cy="8150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1918-19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жж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Орда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қатарында болады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1919 ж.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маусымның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24 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өлкесін басқаратын Әскери-революциялық комитеттің мүшелігіне тағайындалады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7481" y="-1001776"/>
        <a:ext cx="922512" cy="8150525"/>
      </dsp:txXfrm>
    </dsp:sp>
    <dsp:sp modelId="{F4CB9D8A-966B-4356-ADB4-F64901706029}">
      <dsp:nvSpPr>
        <dsp:cNvPr id="0" name=""/>
        <dsp:cNvSpPr/>
      </dsp:nvSpPr>
      <dsp:spPr>
        <a:xfrm rot="5400000">
          <a:off x="-212887" y="4129933"/>
          <a:ext cx="1419249" cy="99347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887" y="4129933"/>
        <a:ext cx="1419249" cy="993474"/>
      </dsp:txXfrm>
    </dsp:sp>
    <dsp:sp modelId="{69EBACD4-9BB9-44F7-81DE-3A2F39222198}">
      <dsp:nvSpPr>
        <dsp:cNvPr id="0" name=""/>
        <dsp:cNvSpPr/>
      </dsp:nvSpPr>
      <dsp:spPr>
        <a:xfrm rot="5400000">
          <a:off x="4607481" y="303039"/>
          <a:ext cx="922512" cy="8150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1922-25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жж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Қазақстан Халық ағарту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комиссариаты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жанындағы ғылыми-әдеби комиссияның төрағасы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ағарту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комиссары,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Бүкілресейлік ОАК-ның,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ҚР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ОАК-нің мүшесі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Түркістан Компартиясы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ОК-нің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органы «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 жол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қызметкер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1925-29 ж.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халық ағарту институтында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(Ташкент)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ҚазПИ-де оқытушы болды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7481" y="303039"/>
        <a:ext cx="922512" cy="8150525"/>
      </dsp:txXfrm>
    </dsp:sp>
    <dsp:sp modelId="{AA66677F-3C50-4366-8AEF-DB90691E7F84}">
      <dsp:nvSpPr>
        <dsp:cNvPr id="0" name=""/>
        <dsp:cNvSpPr/>
      </dsp:nvSpPr>
      <dsp:spPr>
        <a:xfrm rot="5400000">
          <a:off x="-212887" y="5434749"/>
          <a:ext cx="1419249" cy="99347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12887" y="5434749"/>
        <a:ext cx="1419249" cy="993474"/>
      </dsp:txXfrm>
    </dsp:sp>
    <dsp:sp modelId="{58DA89BA-09CC-4696-8408-D2A3F87CAF0A}">
      <dsp:nvSpPr>
        <dsp:cNvPr id="0" name=""/>
        <dsp:cNvSpPr/>
      </dsp:nvSpPr>
      <dsp:spPr>
        <a:xfrm rot="5400000">
          <a:off x="4607481" y="1607855"/>
          <a:ext cx="922512" cy="8150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1929 ж.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маусымында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қамауға алынып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өзі 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Архангельск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облысына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жер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аударылған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ал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жұбайы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қызы Томскіге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жіберілген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1937 ж.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тамыз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айында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 тағы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қамауға алынған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алты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айдан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соң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желтоқсанның 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 «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жауы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 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есебінде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атылған</a:t>
          </a: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07481" y="1607855"/>
        <a:ext cx="922512" cy="81505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D5371-53FD-4EF5-B24E-C11BCB13CE25}">
      <dsp:nvSpPr>
        <dsp:cNvPr id="0" name=""/>
        <dsp:cNvSpPr/>
      </dsp:nvSpPr>
      <dsp:spPr>
        <a:xfrm>
          <a:off x="4291300" y="1634717"/>
          <a:ext cx="280699" cy="1632967"/>
        </a:xfrm>
        <a:custGeom>
          <a:avLst/>
          <a:gdLst/>
          <a:ahLst/>
          <a:cxnLst/>
          <a:rect l="0" t="0" r="0" b="0"/>
          <a:pathLst>
            <a:path>
              <a:moveTo>
                <a:pt x="280699" y="0"/>
              </a:moveTo>
              <a:lnTo>
                <a:pt x="280699" y="1632967"/>
              </a:lnTo>
              <a:lnTo>
                <a:pt x="0" y="1632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FB517-E06C-47E0-BF57-D68A23EAEA93}">
      <dsp:nvSpPr>
        <dsp:cNvPr id="0" name=""/>
        <dsp:cNvSpPr/>
      </dsp:nvSpPr>
      <dsp:spPr>
        <a:xfrm>
          <a:off x="4572000" y="1634717"/>
          <a:ext cx="3234723" cy="326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235"/>
              </a:lnTo>
              <a:lnTo>
                <a:pt x="3234723" y="2985235"/>
              </a:lnTo>
              <a:lnTo>
                <a:pt x="3234723" y="32659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AD93-179C-4068-8FBB-D84075FDCE73}">
      <dsp:nvSpPr>
        <dsp:cNvPr id="0" name=""/>
        <dsp:cNvSpPr/>
      </dsp:nvSpPr>
      <dsp:spPr>
        <a:xfrm>
          <a:off x="4526280" y="1634717"/>
          <a:ext cx="91440" cy="3265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9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8B788-4797-41E0-B7C5-0CC2461D5DD7}">
      <dsp:nvSpPr>
        <dsp:cNvPr id="0" name=""/>
        <dsp:cNvSpPr/>
      </dsp:nvSpPr>
      <dsp:spPr>
        <a:xfrm>
          <a:off x="1337276" y="1634717"/>
          <a:ext cx="3234723" cy="3265934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985235"/>
              </a:lnTo>
              <a:lnTo>
                <a:pt x="0" y="2985235"/>
              </a:lnTo>
              <a:lnTo>
                <a:pt x="0" y="32659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DC90F-349E-4782-B001-9DBFFAD8CB84}">
      <dsp:nvSpPr>
        <dsp:cNvPr id="0" name=""/>
        <dsp:cNvSpPr/>
      </dsp:nvSpPr>
      <dsp:spPr>
        <a:xfrm>
          <a:off x="2051722" y="620685"/>
          <a:ext cx="5040554" cy="10140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Шығармалары</a:t>
          </a:r>
          <a:endParaRPr lang="ru-RU" sz="3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51722" y="620685"/>
        <a:ext cx="5040554" cy="1014032"/>
      </dsp:txXfrm>
    </dsp:sp>
    <dsp:sp modelId="{E1FF967E-8FBC-47CB-BF74-4F3CF97042E7}">
      <dsp:nvSpPr>
        <dsp:cNvPr id="0" name=""/>
        <dsp:cNvSpPr/>
      </dsp:nvSpPr>
      <dsp:spPr>
        <a:xfrm>
          <a:off x="613" y="4900652"/>
          <a:ext cx="2673325" cy="13366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И.А. Крылов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мысалдарының бір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тобын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тіліне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аударып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«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Қырық мысал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атпен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жинақ қылып бастырды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И.И.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Хемницердің 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Атпен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есек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»,А.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Пушкиннің«Балықшы 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балық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«Алтын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әтеш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Данышпан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Аликтің ажалы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шығармаларын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орыстың белгілі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лирик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ақыны 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С.Я.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Надсонның өлеңін қазақ тіліне</a:t>
          </a:r>
          <a:r>
            <a:rPr lang="ru-RU" sz="105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аударды</a:t>
          </a:r>
          <a:endParaRPr lang="ru-RU" sz="105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" y="4900652"/>
        <a:ext cx="2673325" cy="1336662"/>
      </dsp:txXfrm>
    </dsp:sp>
    <dsp:sp modelId="{8E5B28C6-8989-4B9B-8627-55EE4A2F4C79}">
      <dsp:nvSpPr>
        <dsp:cNvPr id="0" name=""/>
        <dsp:cNvSpPr/>
      </dsp:nvSpPr>
      <dsp:spPr>
        <a:xfrm>
          <a:off x="3235337" y="4900652"/>
          <a:ext cx="2673325" cy="13366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«Қазақ салты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«Қазақ, қалпы», 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Досыма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хат», «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Жиған-терген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Тілек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батам», «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Жауға түскен жан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сөзі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Бақ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т.б.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өлеңдері</a:t>
          </a:r>
          <a:r>
            <a:rPr lang="kk-KZ" sz="1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,“Маса” кітабы (1911</a:t>
          </a:r>
          <a:r>
            <a:rPr lang="kk-KZ" sz="1500" kern="1200" dirty="0" smtClean="0"/>
            <a:t>)</a:t>
          </a:r>
          <a:endParaRPr lang="ru-RU" sz="1500" kern="1200" dirty="0"/>
        </a:p>
      </dsp:txBody>
      <dsp:txXfrm>
        <a:off x="3235337" y="4900652"/>
        <a:ext cx="2673325" cy="1336662"/>
      </dsp:txXfrm>
    </dsp:sp>
    <dsp:sp modelId="{669C0669-074F-4B37-963F-836DE42CCA64}">
      <dsp:nvSpPr>
        <dsp:cNvPr id="0" name=""/>
        <dsp:cNvSpPr/>
      </dsp:nvSpPr>
      <dsp:spPr>
        <a:xfrm>
          <a:off x="6470060" y="4900652"/>
          <a:ext cx="2673325" cy="13366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“Әдебиет танытқыш” зерттеуі(1926),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«Ер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жыры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(1923),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тарихының төрт жүз жылын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қамтитын 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«23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жоқтау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жинағы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(1926), «</a:t>
          </a:r>
          <a:r>
            <a:rPr lang="ru-RU" sz="15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 құралы</a:t>
          </a:r>
          <a:r>
            <a:rPr lang="ru-RU" sz="15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(1912)</a:t>
          </a:r>
          <a:endParaRPr lang="ru-RU" sz="1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70060" y="4900652"/>
        <a:ext cx="2673325" cy="1336662"/>
      </dsp:txXfrm>
    </dsp:sp>
    <dsp:sp modelId="{AAA4FD10-1A6B-412F-88D5-82FDD32D4429}">
      <dsp:nvSpPr>
        <dsp:cNvPr id="0" name=""/>
        <dsp:cNvSpPr/>
      </dsp:nvSpPr>
      <dsp:spPr>
        <a:xfrm>
          <a:off x="46354" y="2196115"/>
          <a:ext cx="4244946" cy="21431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 еңбекші халықтың ауыр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халін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арман-тілегін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мұң-мұқтажын көрсетіп, жұртшылықты оқуға, білім-ғылымға, рухани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биіктікке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адамгершілікке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мәдениетті көтеруге, еңбек етуге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шақырады.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Патшалық Ресейдің қанаушылық-отаршылдық саясатын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шенді-шекпендінің алдында</a:t>
          </a:r>
          <a:r>
            <a:rPr lang="ru-RU" sz="1600" b="0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құлдық ұрған шенеуніктердің опасыздығын сынады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54" y="2196115"/>
        <a:ext cx="4244946" cy="21431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E0645-52AB-4626-98CD-8BCFF6BAADCC}">
      <dsp:nvSpPr>
        <dsp:cNvPr id="0" name=""/>
        <dsp:cNvSpPr/>
      </dsp:nvSpPr>
      <dsp:spPr>
        <a:xfrm>
          <a:off x="0" y="0"/>
          <a:ext cx="7225953" cy="1564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 қазақ әліппесі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оқулықтарын жазуды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1910</a:t>
          </a:r>
          <a:r>
            <a:rPr lang="en-US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жылдардан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бастап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қолға алады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Онымен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қоса қазақ графикасын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жасауға кіріседі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графикасының негізіне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қазақтың мәдени дүниесінде көп ғасырлық дәстүрі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бар,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өзге түркі халықтарды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пайдаланып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отырғандықтан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туыстық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жақындық сипаты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бар араб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таңбаларын алады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629389" cy="1564492"/>
      </dsp:txXfrm>
    </dsp:sp>
    <dsp:sp modelId="{34AFDD4A-2D41-479C-918D-D19E802EDBDF}">
      <dsp:nvSpPr>
        <dsp:cNvPr id="0" name=""/>
        <dsp:cNvSpPr/>
      </dsp:nvSpPr>
      <dsp:spPr>
        <a:xfrm>
          <a:off x="637584" y="1825240"/>
          <a:ext cx="7225953" cy="1564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Оны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фонетикасына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икемдейді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үшін қазақ дыбыстары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жоқ таңбаларды алфавиттен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шығарады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арабша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таңбасы жоқ дыбыстарына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 қосады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тілінің жуанды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жіңішкелі үндестік заңына сай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жазуға ыңғайлы дәйекші белгі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жасайды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Сөйтіп,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24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таңбадан тұратын өзі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жазуы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өзгелер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Байтұрсынов жазуы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атаған қазақтың ұлттық графикасын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Одан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осы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жазуды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үйрететін әліппе жазады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7584" y="1825240"/>
        <a:ext cx="5571449" cy="1564492"/>
      </dsp:txXfrm>
    </dsp:sp>
    <dsp:sp modelId="{D03EED1A-2738-412B-A0FD-1E68367C4259}">
      <dsp:nvSpPr>
        <dsp:cNvPr id="0" name=""/>
        <dsp:cNvSpPr/>
      </dsp:nvSpPr>
      <dsp:spPr>
        <a:xfrm>
          <a:off x="1275168" y="3650481"/>
          <a:ext cx="7225953" cy="1564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Әрбір зиялы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азамат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халқына қара танытып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сауатын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ашуды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әрекетті «Әліппе» құралдарын жазудан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бастауды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мақсат етті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Сол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1911-1912 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жасалып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Уфа,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қалаларының баспаха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наларында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жарық көрген.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Байтұрсынұлының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en-US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әліппесі «Оқу құралы» деген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атпен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1912-1925 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қайта басылып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оқыту ісінде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ұзақ әрі кең пайдаланылды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 1926</a:t>
          </a:r>
          <a:r>
            <a:rPr lang="en-US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ғалым 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Әліп-бидің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3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жаңа түрін жазды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5168" y="3650481"/>
        <a:ext cx="5571449" cy="1564492"/>
      </dsp:txXfrm>
    </dsp:sp>
    <dsp:sp modelId="{1E3CE7F6-461F-46CB-802F-A534402C9E1A}">
      <dsp:nvSpPr>
        <dsp:cNvPr id="0" name=""/>
        <dsp:cNvSpPr/>
      </dsp:nvSpPr>
      <dsp:spPr>
        <a:xfrm>
          <a:off x="6209033" y="1186406"/>
          <a:ext cx="1016919" cy="1016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09033" y="1186406"/>
        <a:ext cx="1016919" cy="1016919"/>
      </dsp:txXfrm>
    </dsp:sp>
    <dsp:sp modelId="{EC218F45-6AAE-4A9D-A71B-0A99687D59DF}">
      <dsp:nvSpPr>
        <dsp:cNvPr id="0" name=""/>
        <dsp:cNvSpPr/>
      </dsp:nvSpPr>
      <dsp:spPr>
        <a:xfrm>
          <a:off x="6846617" y="3001217"/>
          <a:ext cx="1016919" cy="1016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46617" y="3001217"/>
        <a:ext cx="1016919" cy="10169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415D3-C48F-4FDB-933C-C4EBBB68C0B5}">
      <dsp:nvSpPr>
        <dsp:cNvPr id="0" name=""/>
        <dsp:cNvSpPr/>
      </dsp:nvSpPr>
      <dsp:spPr>
        <a:xfrm rot="5400000">
          <a:off x="-248998" y="251180"/>
          <a:ext cx="1659991" cy="11619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8998" y="251180"/>
        <a:ext cx="1659991" cy="1161994"/>
      </dsp:txXfrm>
    </dsp:sp>
    <dsp:sp modelId="{CF31DBBE-BFD1-4FDD-94D0-B9DF456C8A3A}">
      <dsp:nvSpPr>
        <dsp:cNvPr id="0" name=""/>
        <dsp:cNvSpPr/>
      </dsp:nvSpPr>
      <dsp:spPr>
        <a:xfrm rot="5400000">
          <a:off x="4349196" y="-3185020"/>
          <a:ext cx="1078994" cy="7453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1902-1911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Торғайда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Қызылжарда мұғалім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1911-1918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Айқап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журналында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, «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қызметкер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49196" y="-3185020"/>
        <a:ext cx="1078994" cy="7453399"/>
      </dsp:txXfrm>
    </dsp:sp>
    <dsp:sp modelId="{C19F9028-E629-46D8-BAD1-E25AD33A56A0}">
      <dsp:nvSpPr>
        <dsp:cNvPr id="0" name=""/>
        <dsp:cNvSpPr/>
      </dsp:nvSpPr>
      <dsp:spPr>
        <a:xfrm rot="5400000">
          <a:off x="-248998" y="1768097"/>
          <a:ext cx="1659991" cy="116199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8998" y="1768097"/>
        <a:ext cx="1659991" cy="1161994"/>
      </dsp:txXfrm>
    </dsp:sp>
    <dsp:sp modelId="{23E3D559-D92B-4231-934C-E364B457F19D}">
      <dsp:nvSpPr>
        <dsp:cNvPr id="0" name=""/>
        <dsp:cNvSpPr/>
      </dsp:nvSpPr>
      <dsp:spPr>
        <a:xfrm rot="5400000">
          <a:off x="4349196" y="-1668103"/>
          <a:ext cx="1078994" cy="7453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1917-1918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партиясын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автономиясын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Алашорда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үкіметін құрушылардың бірі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мемлекетін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құру ісіне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белсене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атсалысты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49196" y="-1668103"/>
        <a:ext cx="1078994" cy="7453399"/>
      </dsp:txXfrm>
    </dsp:sp>
    <dsp:sp modelId="{E908F4D1-A9FF-4998-AC3D-DFE2D9E4E281}">
      <dsp:nvSpPr>
        <dsp:cNvPr id="0" name=""/>
        <dsp:cNvSpPr/>
      </dsp:nvSpPr>
      <dsp:spPr>
        <a:xfrm rot="5400000">
          <a:off x="-248998" y="3285014"/>
          <a:ext cx="1659991" cy="116199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8998" y="3285014"/>
        <a:ext cx="1659991" cy="1161994"/>
      </dsp:txXfrm>
    </dsp:sp>
    <dsp:sp modelId="{A0AD20D7-81BD-42C4-A456-38C5FB668035}">
      <dsp:nvSpPr>
        <dsp:cNvPr id="0" name=""/>
        <dsp:cNvSpPr/>
      </dsp:nvSpPr>
      <dsp:spPr>
        <a:xfrm rot="5400000">
          <a:off x="4349196" y="-151186"/>
          <a:ext cx="1078994" cy="7453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1920-1928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жылдары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Ақжол 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 Ташкент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қаласында 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редактор,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Семейде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сот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қызметкері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Орынбор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ағарту институтында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оқытушы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мемлекет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баспасында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саяси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редактор,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«Еңбекші қазақ» газетінде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жауапты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хатшының көмекшісі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49196" y="-151186"/>
        <a:ext cx="1078994" cy="7453399"/>
      </dsp:txXfrm>
    </dsp:sp>
    <dsp:sp modelId="{AF7A6EC2-6EFB-4991-B542-3563F968EF52}">
      <dsp:nvSpPr>
        <dsp:cNvPr id="0" name=""/>
        <dsp:cNvSpPr/>
      </dsp:nvSpPr>
      <dsp:spPr>
        <a:xfrm rot="5400000">
          <a:off x="-248998" y="4801931"/>
          <a:ext cx="1659991" cy="11619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5400000">
        <a:off x="-248998" y="4801931"/>
        <a:ext cx="1659991" cy="1161994"/>
      </dsp:txXfrm>
    </dsp:sp>
    <dsp:sp modelId="{84685132-55C6-4EA4-A0B3-285DD821F8FF}">
      <dsp:nvSpPr>
        <dsp:cNvPr id="0" name=""/>
        <dsp:cNvSpPr/>
      </dsp:nvSpPr>
      <dsp:spPr>
        <a:xfrm rot="5400000">
          <a:off x="4349196" y="1365730"/>
          <a:ext cx="1078994" cy="7453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/>
            <a:t> 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1928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желтоқсанда репрессияға ұшырып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1935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айдауда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жүріп қайтыс болды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1988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4 </a:t>
          </a:r>
          <a:r>
            <a:rPr lang="ru-RU" sz="18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қарашада ақталды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49196" y="1365730"/>
        <a:ext cx="1078994" cy="74533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7A554B-480D-4E6B-97D2-13563D6440D0}">
      <dsp:nvSpPr>
        <dsp:cNvPr id="0" name=""/>
        <dsp:cNvSpPr/>
      </dsp:nvSpPr>
      <dsp:spPr>
        <a:xfrm>
          <a:off x="4255350" y="2395851"/>
          <a:ext cx="2304591" cy="1096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420"/>
              </a:lnTo>
              <a:lnTo>
                <a:pt x="2304591" y="747420"/>
              </a:lnTo>
              <a:lnTo>
                <a:pt x="2304591" y="10967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F1436-9526-4B4F-B679-917622693A13}">
      <dsp:nvSpPr>
        <dsp:cNvPr id="0" name=""/>
        <dsp:cNvSpPr/>
      </dsp:nvSpPr>
      <dsp:spPr>
        <a:xfrm>
          <a:off x="1950759" y="2395851"/>
          <a:ext cx="2304591" cy="1096775"/>
        </a:xfrm>
        <a:custGeom>
          <a:avLst/>
          <a:gdLst/>
          <a:ahLst/>
          <a:cxnLst/>
          <a:rect l="0" t="0" r="0" b="0"/>
          <a:pathLst>
            <a:path>
              <a:moveTo>
                <a:pt x="2304591" y="0"/>
              </a:moveTo>
              <a:lnTo>
                <a:pt x="2304591" y="747420"/>
              </a:lnTo>
              <a:lnTo>
                <a:pt x="0" y="747420"/>
              </a:lnTo>
              <a:lnTo>
                <a:pt x="0" y="10967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CF224-5E3D-4E27-97F0-4E23F7A96692}">
      <dsp:nvSpPr>
        <dsp:cNvPr id="0" name=""/>
        <dsp:cNvSpPr/>
      </dsp:nvSpPr>
      <dsp:spPr>
        <a:xfrm>
          <a:off x="2369776" y="1171"/>
          <a:ext cx="3771148" cy="2394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8833B0-A304-44C8-8E3C-1B21F58F4ED1}">
      <dsp:nvSpPr>
        <dsp:cNvPr id="0" name=""/>
        <dsp:cNvSpPr/>
      </dsp:nvSpPr>
      <dsp:spPr>
        <a:xfrm>
          <a:off x="2788792" y="399237"/>
          <a:ext cx="3771148" cy="239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Шығармалары</a:t>
          </a:r>
          <a:endParaRPr lang="ru-RU" sz="28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88792" y="399237"/>
        <a:ext cx="3771148" cy="2394679"/>
      </dsp:txXfrm>
    </dsp:sp>
    <dsp:sp modelId="{F8111205-90D9-4EF8-B00B-EED53344E46F}">
      <dsp:nvSpPr>
        <dsp:cNvPr id="0" name=""/>
        <dsp:cNvSpPr/>
      </dsp:nvSpPr>
      <dsp:spPr>
        <a:xfrm>
          <a:off x="65185" y="3492627"/>
          <a:ext cx="3771148" cy="2394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311F1D-45C0-4FA9-873B-411BABE7170E}">
      <dsp:nvSpPr>
        <dsp:cNvPr id="0" name=""/>
        <dsp:cNvSpPr/>
      </dsp:nvSpPr>
      <dsp:spPr>
        <a:xfrm>
          <a:off x="484201" y="3890692"/>
          <a:ext cx="3771148" cy="239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Оян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қазақ!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»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өлеңдер жинағы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(1909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Бақытсыз Жамал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тұңғыш 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романы (1910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Азамат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(1913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«Терме» (1915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тағы басқа жинақтары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Бүркіттің иесі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поэмасы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(1917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Балқия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пьесасы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(1922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Шоқан Шыңғысұлы Уәлиханов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(1914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Ахмет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Байтұрсынов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(1922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мақалалар</a:t>
          </a:r>
          <a:endParaRPr lang="ru-RU" sz="15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4201" y="3890692"/>
        <a:ext cx="3771148" cy="2394679"/>
      </dsp:txXfrm>
    </dsp:sp>
    <dsp:sp modelId="{11A4C39A-5B3A-4A11-A5B3-699C9FCC99A5}">
      <dsp:nvSpPr>
        <dsp:cNvPr id="0" name=""/>
        <dsp:cNvSpPr/>
      </dsp:nvSpPr>
      <dsp:spPr>
        <a:xfrm>
          <a:off x="4674367" y="3492627"/>
          <a:ext cx="3771148" cy="2394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F881CD-943E-44DB-935F-51C8DF033AD2}">
      <dsp:nvSpPr>
        <dsp:cNvPr id="0" name=""/>
        <dsp:cNvSpPr/>
      </dsp:nvSpPr>
      <dsp:spPr>
        <a:xfrm>
          <a:off x="5093383" y="3890692"/>
          <a:ext cx="3771148" cy="239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А.С.Пушкиннің, М.Ю.Лермонтовтың, И.А.Крыловтың шығармаларынан кейбір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туындыларын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қазақ тіліне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аударған.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Міржақып Дулатов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библографиялық көрсеткіштің 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( 1-2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бөлімі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1926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Есеп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(1921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8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басылды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мен «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 құралы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атты</a:t>
          </a:r>
          <a:r>
            <a:rPr lang="ru-RU" sz="15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оқулықтар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3383" y="3890692"/>
        <a:ext cx="3771148" cy="23946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22076D-C811-47F4-9303-CE840C1A6EB6}">
      <dsp:nvSpPr>
        <dsp:cNvPr id="0" name=""/>
        <dsp:cNvSpPr/>
      </dsp:nvSpPr>
      <dsp:spPr>
        <a:xfrm>
          <a:off x="0" y="-34374"/>
          <a:ext cx="7772400" cy="1575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Дулатұлының Абайға арналған алғашқы қысқа ғана мақаласы татардың «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Уақыт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» газетінде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 1908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жарияланған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Ақынның ой-өрісі, білім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деңгейі, туған жері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шыққан ортасы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айтылып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әдеби мурасына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жалпылама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баға беріліп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оның орыс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әдебиетімен, әсіресе Лермонтовпен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үндестігі ескертілді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. 1914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жылы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Қазақ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газетінде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басылған 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Абай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мақаласы ақынның опат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болғанына 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он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толуына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орай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арналып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жазылған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. 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-34374"/>
        <a:ext cx="6236582" cy="1575197"/>
      </dsp:txXfrm>
    </dsp:sp>
    <dsp:sp modelId="{E1BFB6DA-4C7A-44A6-ADF2-DBCCEA0080D9}">
      <dsp:nvSpPr>
        <dsp:cNvPr id="0" name=""/>
        <dsp:cNvSpPr/>
      </dsp:nvSpPr>
      <dsp:spPr>
        <a:xfrm>
          <a:off x="1571622" y="1787745"/>
          <a:ext cx="7372354" cy="1712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Мұнда әдебиеттің, оның көрнекті өкілдерінің халық тарихында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алатын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орны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айрықша бағаланады.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Абайдың қадірін білмеу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оны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елеп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ескермеу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ұлттың үлкен кемшілігі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аталады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әдебиет елдің жаны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көрсетіледі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.Абай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шығармаларындағы сарын-әуезді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ой-пікірді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идея-нысананы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алаш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азаматтары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терең сезіп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тебірене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насихаттай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білген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Әдебиеттің барлық жанрында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бірдей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қалам тартқан қаламгер, қоғамдық-әлеуметтік іске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жанын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салып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араласқан қайраткер Міржақып Дулатовтың өмірлік мақсатының биік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нысанасы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тапжылмас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темірқазығы 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біркүндік даңқ, өтпелі дәулет, баянсыз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шен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туған халқының бостандығы, өзін-өзі билеуі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отарлық езгіден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құтылуы, ол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қуғын-сүргін керіп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түрмелер азабын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тартып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жүрген азапты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күндерінің өзінде 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де,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ақтық демі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біткенше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бүл жолдан</a:t>
          </a:r>
          <a:r>
            <a:rPr lang="ru-RU" sz="11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тайған жоқ.</a:t>
          </a:r>
          <a:endParaRPr lang="ru-RU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1622" y="1787745"/>
        <a:ext cx="5100171" cy="1712696"/>
      </dsp:txXfrm>
    </dsp:sp>
    <dsp:sp modelId="{B9E9EA1C-4A12-4C27-A66F-E0BF22125517}">
      <dsp:nvSpPr>
        <dsp:cNvPr id="0" name=""/>
        <dsp:cNvSpPr/>
      </dsp:nvSpPr>
      <dsp:spPr>
        <a:xfrm>
          <a:off x="6748521" y="1203905"/>
          <a:ext cx="1023878" cy="1023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48521" y="1203905"/>
        <a:ext cx="1023878" cy="1023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085184"/>
            <a:ext cx="5544616" cy="122413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</a:rPr>
              <a:t>Орындаған: Манасов</a:t>
            </a:r>
            <a:r>
              <a:rPr lang="ru-RU" sz="3200" dirty="0" smtClean="0">
                <a:solidFill>
                  <a:srgbClr val="00B050"/>
                </a:solidFill>
              </a:rPr>
              <a:t> М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err="1" smtClean="0">
                <a:solidFill>
                  <a:srgbClr val="00B050"/>
                </a:solidFill>
              </a:rPr>
              <a:t>Тексерген</a:t>
            </a:r>
            <a:r>
              <a:rPr lang="ru-RU" sz="3200" dirty="0" smtClean="0">
                <a:solidFill>
                  <a:srgbClr val="00B050"/>
                </a:solidFill>
              </a:rPr>
              <a:t>: </a:t>
            </a:r>
            <a:r>
              <a:rPr lang="ru-RU" sz="3200" dirty="0" err="1" smtClean="0">
                <a:solidFill>
                  <a:srgbClr val="00B050"/>
                </a:solidFill>
              </a:rPr>
              <a:t>Шамшиева</a:t>
            </a:r>
            <a:r>
              <a:rPr lang="ru-RU" sz="3200" dirty="0" smtClean="0">
                <a:solidFill>
                  <a:srgbClr val="00B050"/>
                </a:solidFill>
              </a:rPr>
              <a:t> Г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оО</a:t>
            </a:r>
            <a:r>
              <a:rPr lang="ru-RU" dirty="0" err="1" smtClean="0">
                <a:solidFill>
                  <a:schemeClr val="tx1"/>
                </a:solidFill>
              </a:rPr>
              <a:t>иаыва</a:t>
            </a:r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214282" y="1785926"/>
            <a:ext cx="8715436" cy="3500462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Алаш зиялылары: Әлихан Бөкейханов,</a:t>
            </a:r>
          </a:p>
          <a:p>
            <a:pPr algn="ctr"/>
            <a:r>
              <a:rPr lang="kk-K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Ахмет Байтұрсынов,Міржақып </a:t>
            </a:r>
            <a:r>
              <a:rPr lang="kk-K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Дулатов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0" y="1357298"/>
            <a:ext cx="8858280" cy="478634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Ахаң ашқан қазақ мектебі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Ахаң түрлеген ана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Ахаң салған әдебиеттегі елшілдік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ұраны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«Қырық мысал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;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«Қазақ» газетінің қан жылаған қазақ баласына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істеген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еңбегі, өнер-білім, саясат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жолындағы қажымаған қайраты, біз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ұмытсақ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ұмытпайтын істер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 зорлықпен, күшпен дегенін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болдырып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үйренген большевиктер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ақиқатты теріске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шығарып, оның есімін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еңбегін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тарихтан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өшіруге тырысып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бақты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Оны бар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ғұмырын адал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 етуге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арнаған туған халқына жау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 жауы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жалалы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жамылғыны жауып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атқызды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атағандарды қуғынға салды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Бәрібір олар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алмады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Жала –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бұлт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шындық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екен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 туып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шындықтың шұғыласы өз нұрын төкті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Ұлтын сүйген ұлтжанды Ахаң, Ахмет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Байтұрсынұлы өз халқымен қайта табысты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52dd278a8f7803bae9b92d4b6c614e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1910361" cy="2090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абличка 3"/>
          <p:cNvSpPr/>
          <p:nvPr/>
        </p:nvSpPr>
        <p:spPr>
          <a:xfrm>
            <a:off x="1000100" y="214290"/>
            <a:ext cx="7215238" cy="571504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Қазақ тілінің негізін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қалаушы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357158" y="285728"/>
            <a:ext cx="8501090" cy="714380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Түркітану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42844" y="1357298"/>
            <a:ext cx="8572528" cy="5072098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Байтұрсынұлы тілші-ғалым ретінде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тілінің табиғаты, өзгешеліктері, 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араб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әліпбиінің жайы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терминдер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 әдістемесі туралы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мақалалар жазды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1926 ж, 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Бакуде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 түркітанушылардың Бүкілодақтық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1-съезіне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Түркі тілдеріндегі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терминология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тақырыпта баяндама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Байтұрсынұлы қазақ балаларының ана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ашуына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күш жұмсады.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құралы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(1912),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(1914);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ересектердің сауатын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ашуға арнап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Әліпби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(1924),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әліпби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(1926)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оқулықтар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 еңбектер ұсынды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грамматикасына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 категориялардың әрқайсысына қазақша ғылыми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морфологиялық тұлға-тәсілдерді жаңаша талдау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жаңаша анықтамалар берді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фонетикасы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грамматикасын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талдауда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тілдің типологиялық ерекшеліктері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өзіндік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ескеру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Байтұрсынұлы қазақ тілі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ғасырдың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қалыптастырып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ірге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Араб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графикасына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жазуының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реформаторы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itursynov_BT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34924"/>
          </a:xfrm>
        </p:spPr>
      </p:pic>
      <p:sp>
        <p:nvSpPr>
          <p:cNvPr id="5" name="Табличка 4"/>
          <p:cNvSpPr/>
          <p:nvPr/>
        </p:nvSpPr>
        <p:spPr>
          <a:xfrm>
            <a:off x="0" y="6143644"/>
            <a:ext cx="9144000" cy="714356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1926 ж.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Бакуде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өткен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Түркологиялық Құрылтайдың"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президиумы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мүшесі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Байтұрсынұлы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khmet_Baytursynov's_memory_museum_in_Alma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Круглая лента лицом вниз 4"/>
          <p:cNvSpPr/>
          <p:nvPr/>
        </p:nvSpPr>
        <p:spPr>
          <a:xfrm>
            <a:off x="0" y="5643578"/>
            <a:ext cx="8286808" cy="1071570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Байтұрсынұлы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мұражай-үйі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, 1998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khmet_Baytursynov's_bust_in_Alma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6b56c185f890e71244ea37787dcf4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214290"/>
            <a:ext cx="6000792" cy="6215106"/>
          </a:xfrm>
        </p:spPr>
      </p:pic>
      <p:sp>
        <p:nvSpPr>
          <p:cNvPr id="5" name="Круглая лента лицом вниз 4"/>
          <p:cNvSpPr/>
          <p:nvPr/>
        </p:nvSpPr>
        <p:spPr>
          <a:xfrm>
            <a:off x="785786" y="5857892"/>
            <a:ext cx="8072494" cy="714380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Міржақып Дулатов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(1885—1935)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61539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892971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8px-Alixan_Bokeyx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85728"/>
            <a:ext cx="5286412" cy="5881531"/>
          </a:xfrm>
        </p:spPr>
      </p:pic>
      <p:sp>
        <p:nvSpPr>
          <p:cNvPr id="5" name="Круглая лента лицом вниз 4"/>
          <p:cNvSpPr/>
          <p:nvPr/>
        </p:nvSpPr>
        <p:spPr>
          <a:xfrm>
            <a:off x="928662" y="5500702"/>
            <a:ext cx="7429552" cy="928694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Әлихан Бөкейханов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(1866—1937)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3357563"/>
          <a:ext cx="91440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абличка 3"/>
          <p:cNvSpPr/>
          <p:nvPr/>
        </p:nvSpPr>
        <p:spPr>
          <a:xfrm>
            <a:off x="0" y="214290"/>
            <a:ext cx="9144000" cy="500066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                    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Міржақып Дулатұлының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шығармашылығын зерттеуі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786050" y="928670"/>
            <a:ext cx="5857916" cy="228601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Абай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қазақтың жаңа әдебиетінің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басы,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негізін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салушы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деген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тұжырым, алғашқы жарық жұлдыз деген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балама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Орыстың бірінші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жазушысы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Ломоносов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санап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Абайдың өз халқының тарихындағы орны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онымен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қатарлас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»,-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деген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салыстырма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жасайды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142976" y="714356"/>
            <a:ext cx="8001024" cy="2428892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жерінің  тәуелсіздігі  жолында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іздене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күрес  жолында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зиялылары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өздерін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 замандастарын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да,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өзінен  кейінгілерді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қайраткерлік жағынан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каламгерлік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жағынан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жетілдірді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Алаш қайраткерлерінің тіл саласындағы тағылымын биік бір асқарға теңесе болғандай. Сол асудың төңірегінде Алаш зиялыларының қазақ тілін дамытудағы еңбектерін ерекше бөле-жара айтуға болады.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714348" y="2571744"/>
            <a:ext cx="8001056" cy="228601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Алаш зиялыларының дербес мемлекеттілікке ұмтылыстарында қазақ тілінің мәртебесі туралы да ойлармен мұндалап тұрды. Оны олардың сол тұста жазған мақалаларынан және А.Байтұрсынұлының, С.Сәдуақасұлының Оқу комиссариатында басшылық еткен кезіндегі іс-қимылдарынан аңғаруға болады. Тіл - ұлт руханиятының негізгі өзегі екендігі де Алаш зиялыларының қоғамдық ойларынан және көркем шығармашылығынан көрініп жатты.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0" y="4214818"/>
            <a:ext cx="8001056" cy="2428868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Тілдің қоғамдағы орны мен рөлі жөніндегі қисынды пікірлер Ахаң бастаған алашшылдардың мақалаларынан көрініп жатты. Сондай-ақ, туған тіл тақырыбы ұлтты ұйыстырушы, халықтың төл болмысын айқындаушы фактор ретінде қазақ поэзиясында, әсіресе,М.Жұмабаев, С.Торайғыров өлеңдерінде ерекше леппен жырлана бастады.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«Жақсының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өлмейді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дегендей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мұралары біздің ұлттық қазынамызға айналды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Тағы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Ахаң айтқандай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Адамдықтың егінін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шаштым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ектім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Көңілін көтеруге құл халықтың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Дәл осында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айтылғандай Алаш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зиялыларының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идеясы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мұрасы, еңбектері, өсиеттері құл халықтың көзін ашпаққа керек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00042"/>
          <a:ext cx="914400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642910" y="1142984"/>
            <a:ext cx="8001056" cy="442915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 намыстан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жұрдай, жалған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интернационалист,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жадағай белсенділердің көрсетуімен 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1926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тұтқындалып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түрме азабын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Әлихан Бөкейханов Мәскеуге жер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аударылады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беделінен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қорыққан большевиктер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өкіметі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жолатпады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қамауында отырған Әлиханды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1937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тамызында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қайыра тұтқындап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жалған жаламен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67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Мәскеуде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жазасына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1989 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мамырдың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 КСРО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Жоғарғы сотының қаулысы 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әрекетінде қылмыс құрамы жоқ болғандықтан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ақталды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okeykhanov_kesi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6858048" cy="5411307"/>
          </a:xfrm>
        </p:spPr>
      </p:pic>
      <p:sp>
        <p:nvSpPr>
          <p:cNvPr id="5" name="Табличка 4"/>
          <p:cNvSpPr/>
          <p:nvPr/>
        </p:nvSpPr>
        <p:spPr>
          <a:xfrm>
            <a:off x="1714480" y="5857892"/>
            <a:ext cx="6000792" cy="571504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Бөкейхановтың Жаза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кесімі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fe_deat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281092" cy="4929222"/>
          </a:xfrm>
        </p:spPr>
      </p:pic>
      <p:sp>
        <p:nvSpPr>
          <p:cNvPr id="5" name="Табличка 4"/>
          <p:cNvSpPr/>
          <p:nvPr/>
        </p:nvSpPr>
        <p:spPr>
          <a:xfrm>
            <a:off x="571472" y="5715016"/>
            <a:ext cx="7929618" cy="714380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Бөкейхановтың қуғын-сүргін кезеңінен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 ату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жазасының күніндегісі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3017829"/>
          <a:ext cx="8472518" cy="384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абличка 3"/>
          <p:cNvSpPr/>
          <p:nvPr/>
        </p:nvSpPr>
        <p:spPr>
          <a:xfrm>
            <a:off x="571472" y="500042"/>
            <a:ext cx="7858180" cy="2214578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ғасырдың соңында Омбы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 училищесінде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оқытушылық қызмет атқарып, ғылыми жұмыстармен айналысады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1896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көрнекті ғалымдардың кепілдемесімен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жағрапиялық қоғамы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Батыс-Сібір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бөлімшесінің толық мүшесі болып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сайланды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 жұмыспен қатар қоғамдық-әлеуметтік саяси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қызметтерге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белсене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араласа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Ахмет_Байтұрсын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285728"/>
            <a:ext cx="6143668" cy="5929354"/>
          </a:xfrm>
        </p:spPr>
      </p:pic>
      <p:sp>
        <p:nvSpPr>
          <p:cNvPr id="5" name="Круглая лента лицом вниз 4"/>
          <p:cNvSpPr/>
          <p:nvPr/>
        </p:nvSpPr>
        <p:spPr>
          <a:xfrm>
            <a:off x="785786" y="5857892"/>
            <a:ext cx="7500990" cy="785818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Ахмет Байтұрсынов</a:t>
            </a:r>
          </a:p>
          <a:p>
            <a:pPr algn="ctr"/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(1872-1937)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897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Орындаған: Манасов М Тексерген: Шамшиева 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Admin</cp:lastModifiedBy>
  <cp:revision>41</cp:revision>
  <dcterms:created xsi:type="dcterms:W3CDTF">2013-11-11T06:58:08Z</dcterms:created>
  <dcterms:modified xsi:type="dcterms:W3CDTF">2014-12-02T17:31:44Z</dcterms:modified>
</cp:coreProperties>
</file>