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15"/>
  </p:notesMasterIdLst>
  <p:sldIdLst>
    <p:sldId id="256" r:id="rId4"/>
    <p:sldId id="272" r:id="rId5"/>
    <p:sldId id="281" r:id="rId6"/>
    <p:sldId id="267" r:id="rId7"/>
    <p:sldId id="270" r:id="rId8"/>
    <p:sldId id="275" r:id="rId9"/>
    <p:sldId id="280" r:id="rId10"/>
    <p:sldId id="276" r:id="rId11"/>
    <p:sldId id="278" r:id="rId12"/>
    <p:sldId id="279" r:id="rId13"/>
    <p:sldId id="283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5" autoAdjust="0"/>
    <p:restoredTop sz="75404" autoAdjust="0"/>
  </p:normalViewPr>
  <p:slideViewPr>
    <p:cSldViewPr snapToGrid="0">
      <p:cViewPr varScale="1">
        <p:scale>
          <a:sx n="72" d="100"/>
          <a:sy n="72" d="100"/>
        </p:scale>
        <p:origin x="47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03164-7286-49BD-ADDC-D52498E09A9A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04E7A-6050-4346-B8D4-73183E624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30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094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03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217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82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53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59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3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45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85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36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1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10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15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61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17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98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883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05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5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78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027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25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7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39359E2-DB0A-4C17-A097-CF2AF6D2A5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B2DF26E-A7BC-43D2-ACEB-B5075F75E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3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5110" y="6255028"/>
            <a:ext cx="10363200" cy="4956312"/>
          </a:xfrm>
        </p:spPr>
        <p:txBody>
          <a:bodyPr>
            <a:normAutofit fontScale="90000"/>
          </a:bodyPr>
          <a:lstStyle/>
          <a:p>
            <a:br>
              <a:rPr lang="kk-KZ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М.Русаков атындағы </a:t>
            </a:r>
            <a:br>
              <a:rPr lang="kk-KZ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5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– интернатының 2022 – 2023 оқу жылындағы 1 тоқсан білім сапасы</a:t>
            </a:r>
            <a:br>
              <a:rPr lang="kk-KZ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7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7" y="503238"/>
            <a:ext cx="1299103" cy="115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88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AB0CA-656D-40F0-B3FC-5367B6ED52D1}"/>
              </a:ext>
            </a:extLst>
          </p:cNvPr>
          <p:cNvSpPr txBox="1">
            <a:spLocks/>
          </p:cNvSpPr>
          <p:nvPr/>
        </p:nvSpPr>
        <p:spPr>
          <a:xfrm>
            <a:off x="2372076" y="548680"/>
            <a:ext cx="7560840" cy="936104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endParaRPr lang="kk-KZ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kk-KZ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ШЕШІМ:</a:t>
            </a:r>
          </a:p>
          <a:p>
            <a:pPr marL="342900" indent="-342900" algn="l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tabLst>
                <a:tab pos="457200" algn="l"/>
              </a:tabLst>
            </a:pPr>
            <a:r>
              <a:rPr lang="kk-KZ" sz="24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Білім сапасын арттыру мақсатында мектепішілік бақылау күшейтілсін.</a:t>
            </a:r>
            <a:endParaRPr lang="ru-RU" sz="2400" dirty="0">
              <a:solidFill>
                <a:prstClr val="black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tabLst>
                <a:tab pos="457200" algn="l"/>
              </a:tabLst>
            </a:pPr>
            <a:r>
              <a:rPr lang="kk-KZ" sz="24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Төмен сапа көрсеткен 7Ә, 8Ә, 9Ә сыныптарын  мектепішілік бақылауға алып, қазақ тілі, математика пәндерінен қима жұмыстары ұйымдастырылсын. </a:t>
            </a:r>
            <a:endParaRPr lang="ru-RU" sz="2400" dirty="0">
              <a:solidFill>
                <a:prstClr val="black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tabLst>
                <a:tab pos="457200" algn="l"/>
              </a:tabLst>
            </a:pPr>
            <a:r>
              <a:rPr lang="kk-KZ" sz="24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Пәндер бойынша білім сапасын арттыру жоспарын құрып, жүйелі жұмыс жүргізу әр пән мұғаліміне жүктелсін.</a:t>
            </a:r>
            <a:endParaRPr lang="ru-RU" sz="2400" dirty="0">
              <a:solidFill>
                <a:prstClr val="black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l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</a:pPr>
            <a:endParaRPr lang="ru-RU" sz="2400" dirty="0">
              <a:solidFill>
                <a:prstClr val="black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kk-KZ" sz="20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15000"/>
              </a:lnSpc>
              <a:spcAft>
                <a:spcPts val="100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kk-KZ" sz="24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prstClr val="black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br>
              <a:rPr lang="kk-KZ" sz="40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1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br>
              <a:rPr lang="kk-KZ" sz="1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</a:br>
            <a:r>
              <a:rPr lang="kk-KZ" sz="14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kk-KZ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1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Өткізілген ашық сабақтар мен семинарлар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60" y="4119337"/>
            <a:ext cx="2440936" cy="1830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764" y="1648055"/>
            <a:ext cx="2422560" cy="1816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400" y="1647248"/>
            <a:ext cx="2438400" cy="1828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588" y="4119337"/>
            <a:ext cx="3483538" cy="19594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323" y="3758875"/>
            <a:ext cx="2422838" cy="2422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5126" y="1647248"/>
            <a:ext cx="2423634" cy="1817726"/>
          </a:xfrm>
          <a:prstGeom prst="rect">
            <a:avLst/>
          </a:prstGeom>
        </p:spPr>
      </p:pic>
      <p:sp>
        <p:nvSpPr>
          <p:cNvPr id="10" name="AutoShape 2" descr="blob:https://web.whatsapp.com/dba8e7be-8dde-44c2-801e-5463bc2678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121" y="1591056"/>
            <a:ext cx="1977555" cy="19775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3034" y="4161965"/>
            <a:ext cx="2384099" cy="17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70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4184" y="326232"/>
            <a:ext cx="9428813" cy="49552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kk-K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тоқсан 2022-23 оқу жылы</a:t>
            </a:r>
            <a:br>
              <a:rPr lang="kk-KZ" sz="4800" b="1" dirty="0"/>
            </a:b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Барлығы-        37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оқушы</a:t>
            </a:r>
            <a:b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 сынып-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оқушы</a:t>
            </a:r>
            <a:b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5-11 сынып-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223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оқушы</a:t>
            </a:r>
            <a:b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 озаттары-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b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Екпінділер-                    89    </a:t>
            </a:r>
            <a:b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Орташа оқитындар-     233</a:t>
            </a:r>
          </a:p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ілім сапасы- 29%</a:t>
            </a:r>
          </a:p>
          <a:p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оқу жылының соңындағы білім сапасы-35%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62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603406"/>
              </p:ext>
            </p:extLst>
          </p:nvPr>
        </p:nvGraphicFramePr>
        <p:xfrm>
          <a:off x="1519350" y="482096"/>
          <a:ext cx="9736785" cy="5576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0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9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9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9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9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958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 жылы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 оқу жылы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 оқу жылы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2021-2022 оқу жылы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2022-2023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kk-KZ" sz="2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жылы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6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тоқсан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28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29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8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тоқсан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29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30%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тоқсан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32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31% 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ІV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тоқсан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32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30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80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Жылдық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41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34,5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11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164112"/>
              </p:ext>
            </p:extLst>
          </p:nvPr>
        </p:nvGraphicFramePr>
        <p:xfrm>
          <a:off x="1698626" y="306870"/>
          <a:ext cx="8527199" cy="5557886"/>
        </p:xfrm>
        <a:graphic>
          <a:graphicData uri="http://schemas.openxmlformats.org/drawingml/2006/table">
            <a:tbl>
              <a:tblPr firstRow="1" bandRow="1"/>
              <a:tblGrid>
                <a:gridCol w="1308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0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9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9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96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Сынып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тар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Жылдық қорытынды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2021-2022ж.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Сыныптар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І тоқсан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2022-2023 ж.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Динамика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6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1А</a:t>
                      </a: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25%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79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2А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35%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43%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+8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79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3ә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41%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-6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929"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45%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4а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38%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-7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076"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3Ә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4ә</a:t>
                      </a:r>
                      <a:endParaRPr lang="ru-RU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33%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076"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076"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4Ә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k-KZ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8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2-4 </a:t>
                      </a:r>
                      <a:r>
                        <a:rPr lang="ru-RU" sz="1800" b="1" dirty="0" err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сынып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сапа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000" b="1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42%</a:t>
                      </a: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35%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23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Оқу озаты-4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Екпінді-55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Орташа-81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Оқу озаты-1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Екпінді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-35</a:t>
                      </a:r>
                      <a:endParaRPr lang="ru-RU" sz="18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Орташа-67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00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594099"/>
              </p:ext>
            </p:extLst>
          </p:nvPr>
        </p:nvGraphicFramePr>
        <p:xfrm>
          <a:off x="1844540" y="256341"/>
          <a:ext cx="8046433" cy="6255041"/>
        </p:xfrm>
        <a:graphic>
          <a:graphicData uri="http://schemas.openxmlformats.org/drawingml/2006/table">
            <a:tbl>
              <a:tblPr firstRow="1" bandRow="1"/>
              <a:tblGrid>
                <a:gridCol w="1353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0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9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83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0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Сыныптар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Жылдық қорытынды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2021-2022ж.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Сыныптар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2022-2023 ж.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 тоқсан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k-KZ" sz="18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-29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4Ә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k-KZ" sz="18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Ә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22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54,5%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-4,5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522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5Ә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Ә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522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28,6%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-7,6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522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6Ә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16,6%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Ә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9%</a:t>
                      </a:r>
                      <a:endParaRPr lang="ru-RU" sz="1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-7,6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36,8%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+6,8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7Ә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18%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444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Ә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9,5%</a:t>
                      </a:r>
                      <a:endParaRPr lang="ru-RU" sz="1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-8,5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8Ә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6,25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Ә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10,5%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+4,25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/>
                      <a:r>
                        <a:rPr lang="kk-K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70%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439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36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Сапа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5-9 сынып-  28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10-11 сын7-  50%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Сапа- 35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5-9 сынып-  22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10-11 сын7-  68%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Сапа -29 %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+18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-6</a:t>
                      </a:r>
                    </a:p>
                  </a:txBody>
                  <a:tcPr marL="45720" marR="45720" marT="22860" marB="228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56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5714" y="539771"/>
            <a:ext cx="6132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kk-K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Келген-кеткен оқушылар тізімі 2022-23ж.  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08255"/>
              </p:ext>
            </p:extLst>
          </p:nvPr>
        </p:nvGraphicFramePr>
        <p:xfrm>
          <a:off x="1266302" y="1174390"/>
          <a:ext cx="10071527" cy="4646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7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8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92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Сынып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Кеткен оқушылар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Келген оқушылар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7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1.Оңалбай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Нұртай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–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екпіндісі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2.Қазкен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Меруерт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 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озаты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3.Өтеген Махамбет- 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екпіндісі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4.Бижан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Алдияр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   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екпіндісі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1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4Ә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1.Сейтимбетова И.- 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орташа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2.Сембай А.    -        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екпіндісі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3.Қонысбай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Берік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 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орташа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4.Медетов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Әділет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 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орташа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5.Жеңісқызы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Інжу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екпіндісі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47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1.АтығұлАлмас-      </a:t>
                      </a:r>
                      <a:r>
                        <a:rPr lang="ru-RU" sz="1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aseline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орташа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2.Мырзабекова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Бибі-орташа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3.Айхан Айлин-        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оқу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екпіндісі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4.Айтжан Али-           оқу екпіндісі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00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oogle Shape;90;p14"/>
          <p:cNvGraphicFramePr/>
          <p:nvPr>
            <p:extLst>
              <p:ext uri="{D42A27DB-BD31-4B8C-83A1-F6EECF244321}">
                <p14:modId xmlns:p14="http://schemas.microsoft.com/office/powerpoint/2010/main" val="1346637789"/>
              </p:ext>
            </p:extLst>
          </p:nvPr>
        </p:nvGraphicFramePr>
        <p:xfrm>
          <a:off x="2562288" y="2192047"/>
          <a:ext cx="6401407" cy="3332988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331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06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k-KZ" sz="24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Сыныбы</a:t>
                      </a:r>
                      <a:endParaRPr sz="2400" b="1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k-KZ" sz="24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7Ә</a:t>
                      </a:r>
                      <a:endParaRPr sz="2400" b="1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k-KZ" sz="24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8Ә</a:t>
                      </a:r>
                      <a:endParaRPr sz="2400" b="1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k-KZ" sz="24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9Ә</a:t>
                      </a:r>
                      <a:endParaRPr sz="2400" b="1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196">
                <a:tc>
                  <a:txBody>
                    <a:bodyPr/>
                    <a:lstStyle/>
                    <a:p>
                      <a:pPr algn="l"/>
                      <a:r>
                        <a:rPr lang="kk-KZ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 тілі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13,6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23,8 %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52 %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196">
                <a:tc>
                  <a:txBody>
                    <a:bodyPr/>
                    <a:lstStyle/>
                    <a:p>
                      <a:pPr algn="l"/>
                      <a:r>
                        <a:rPr lang="kk-KZ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Қазақ әдебиеті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kk-KZ" sz="24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28,6 %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52 %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196">
                <a:tc>
                  <a:txBody>
                    <a:bodyPr/>
                    <a:lstStyle/>
                    <a:p>
                      <a:pPr algn="l"/>
                      <a:r>
                        <a:rPr lang="kk-KZ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Орыс тілі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13,6 %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28,6 %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26 %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196">
                <a:tc>
                  <a:txBody>
                    <a:bodyPr/>
                    <a:lstStyle/>
                    <a:p>
                      <a:pPr algn="l"/>
                      <a:r>
                        <a:rPr lang="kk-KZ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Ағылшын т.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47,6 %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573">
                <a:tc>
                  <a:txBody>
                    <a:bodyPr/>
                    <a:lstStyle/>
                    <a:p>
                      <a:pPr algn="l"/>
                      <a:r>
                        <a:rPr lang="kk-KZ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Google Shape;89;p14"/>
          <p:cNvSpPr/>
          <p:nvPr/>
        </p:nvSpPr>
        <p:spPr>
          <a:xfrm>
            <a:off x="2212643" y="705972"/>
            <a:ext cx="8141971" cy="64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36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Пән бойынша білім сапасы төмен сыныптар</a:t>
            </a:r>
            <a:endParaRPr sz="36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7608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5009" y="5967946"/>
            <a:ext cx="10363200" cy="1780108"/>
          </a:xfrm>
        </p:spPr>
        <p:txBody>
          <a:bodyPr>
            <a:normAutofit fontScale="90000"/>
          </a:bodyPr>
          <a:lstStyle/>
          <a:p>
            <a:pPr algn="l"/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І тоқсан қорытындысы бойынша </a:t>
            </a:r>
            <a:b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 пәннен «3»-ке қорытылған оқушылар</a:t>
            </a:r>
            <a:b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1.Дәуренбеков А.-   қазақ тілі , 2а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2.Нағманов Т.-         математика, 2а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3.Жакенова Н.-        орыс т., 3а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4.Көрпетай Е.-         орыс  т., 3а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5.Карабалин А.-       ағылшын т.,4а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6.Садуақас А.-         ағылшын т.,6а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7.Турсынбаева А.-   қазақстан т., 9а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8.Еділқызы А. -       орыс т., 7ә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9.Марғұланұлы М.- орыс т., 5а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10.Дүйсенбі Е.-       орыс т., 5а</a:t>
            </a:r>
            <a:br>
              <a:rPr lang="kk-KZ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6000" dirty="0"/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362665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5262" y="558366"/>
            <a:ext cx="83240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kk-K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Білім сапасын арттыру, мәселелерді шешу  жолдары:</a:t>
            </a:r>
            <a:br>
              <a:rPr lang="kk-KZ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педагогтарды білімін жетілдіру, біліктілікті арттыру курстарынан өткізу, кәсіби шеберлігін арттыру</a:t>
            </a:r>
            <a:b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педагог мамандардың сабақ беру шеберлігін арттыру мақсатында біліктілігін арттыру ұшін қайта даярлау курстарын енгізу;</a:t>
            </a:r>
            <a:b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-озық тәжірибелермен алмасу, іс-тәжірибе тарату</a:t>
            </a:r>
            <a:b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/воркшоптарға, семинар, конференцияларда/</a:t>
            </a:r>
            <a:b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-үлгерімі төмен оқушылармен жұмыстың сапалы жүргізілуін күшейту</a:t>
            </a:r>
            <a:b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-мектепішілік бақылау жұмысының жүйелілігін арттыру</a:t>
            </a:r>
            <a:b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-сыныптан тыс іс-шаралар жоспарының сапалы құрылуы, өтуі</a:t>
            </a:r>
            <a:b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-пән апталықтары жоспарларының сапалы құрылуы, өтуі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4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1181</TotalTime>
  <Words>778</Words>
  <Application>Microsoft Office PowerPoint</Application>
  <PresentationFormat>Широкоэкранный</PresentationFormat>
  <Paragraphs>216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Calibri</vt:lpstr>
      <vt:lpstr>Candara</vt:lpstr>
      <vt:lpstr>Georgia</vt:lpstr>
      <vt:lpstr>Symbol</vt:lpstr>
      <vt:lpstr>Times New Roman</vt:lpstr>
      <vt:lpstr>Trebuchet MS</vt:lpstr>
      <vt:lpstr>Волна</vt:lpstr>
      <vt:lpstr>Воздушный поток</vt:lpstr>
      <vt:lpstr>1_Воздушный поток</vt:lpstr>
      <vt:lpstr>    М.Русаков атындағы  мектеп – интернатының 2022 – 2023 оқу жылындағы 1 тоқсан білім сапасы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І тоқсан қорытындысы бойынша      1 пәннен «3»-ке қорытылған оқушылар  1.Дәуренбеков А.-   қазақ тілі , 2а 2.Нағманов Т.-         математика, 2а 3.Жакенова Н.-        орыс т., 3а 4.Көрпетай Е.-         орыс  т., 3а 5.Карабалин А.-       ағылшын т.,4а 6.Садуақас А.-         ағылшын т.,6а 7.Турсынбаева А.-   қазақстан т., 9а 8.Еділқызы А. -       орыс т., 7ә 9.Марғұланұлы М.- орыс т., 5а 10.Дүйсенбі Е.-       орыс т., 5а    </vt:lpstr>
      <vt:lpstr>Презентация PowerPoint</vt:lpstr>
      <vt:lpstr>Презентация PowerPoint</vt:lpstr>
      <vt:lpstr>Өткізілген ашық сабақтар мен семинарлар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Білім сапасы 2021-2022 оқу жылы І тоқсан</dc:title>
  <dc:creator>Пользователь</dc:creator>
  <cp:lastModifiedBy>Пользователь</cp:lastModifiedBy>
  <cp:revision>88</cp:revision>
  <cp:lastPrinted>2022-11-22T08:08:13Z</cp:lastPrinted>
  <dcterms:created xsi:type="dcterms:W3CDTF">2021-10-29T10:12:50Z</dcterms:created>
  <dcterms:modified xsi:type="dcterms:W3CDTF">2022-11-29T12:21:52Z</dcterms:modified>
</cp:coreProperties>
</file>