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510" autoAdjust="0"/>
  </p:normalViewPr>
  <p:slideViewPr>
    <p:cSldViewPr>
      <p:cViewPr varScale="1">
        <p:scale>
          <a:sx n="75" d="100"/>
          <a:sy n="75" d="100"/>
        </p:scale>
        <p:origin x="123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47BBC68-D6EC-4FF9-9FD2-B54F623C38B3}" type="datetimeFigureOut">
              <a:rPr lang="ru-RU"/>
              <a:pPr>
                <a:defRPr/>
              </a:pPr>
              <a:t>21.02.2016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14DD35EF-FD73-41BF-A1F4-838DED895AF9}" type="slidenum">
              <a:rPr lang="ru-RU"/>
              <a:pPr>
                <a:defRPr/>
              </a:pPr>
              <a:t>‹#›</a:t>
            </a:fld>
            <a:endParaRPr lang="ru-RU"/>
          </a:p>
        </p:txBody>
      </p:sp>
    </p:spTree>
    <p:extLst>
      <p:ext uri="{BB962C8B-B14F-4D97-AF65-F5344CB8AC3E}">
        <p14:creationId xmlns:p14="http://schemas.microsoft.com/office/powerpoint/2010/main" val="175377352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4" name="Прямоугольник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5" name="Прямоугольник 2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6" name="Прямоугольник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7" name="Прямоугольник 24"/>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0" name="Прямоугольник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Прямая соединительная линия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Прямоугольник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Овал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Овал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8" name="Заголовок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ru-RU" smtClean="0"/>
              <a:t>Образец заголовка</a:t>
            </a:r>
            <a:endParaRPr lang="en-US"/>
          </a:p>
        </p:txBody>
      </p:sp>
      <p:sp>
        <p:nvSpPr>
          <p:cNvPr id="15" name="Дата 27"/>
          <p:cNvSpPr>
            <a:spLocks noGrp="1"/>
          </p:cNvSpPr>
          <p:nvPr>
            <p:ph type="dt" sz="half" idx="10"/>
          </p:nvPr>
        </p:nvSpPr>
        <p:spPr/>
        <p:txBody>
          <a:bodyPr/>
          <a:lstStyle>
            <a:lvl1pPr>
              <a:defRPr/>
            </a:lvl1pPr>
          </a:lstStyle>
          <a:p>
            <a:pPr>
              <a:defRPr/>
            </a:pPr>
            <a:fld id="{5E8498C7-537C-436C-9897-C8E2600565B8}" type="datetime1">
              <a:rPr lang="ru-RU" smtClean="0"/>
              <a:t>21.02.2016</a:t>
            </a:fld>
            <a:endParaRPr lang="ru-RU"/>
          </a:p>
        </p:txBody>
      </p:sp>
      <p:sp>
        <p:nvSpPr>
          <p:cNvPr id="16" name="Нижний колонтитул 16"/>
          <p:cNvSpPr>
            <a:spLocks noGrp="1"/>
          </p:cNvSpPr>
          <p:nvPr>
            <p:ph type="ftr" sz="quarter" idx="11"/>
          </p:nvPr>
        </p:nvSpPr>
        <p:spPr/>
        <p:txBody>
          <a:bodyPr/>
          <a:lstStyle>
            <a:lvl1pPr>
              <a:defRPr/>
            </a:lvl1pPr>
          </a:lstStyle>
          <a:p>
            <a:pPr>
              <a:defRPr/>
            </a:pPr>
            <a:r>
              <a:rPr lang="en-US" smtClean="0"/>
              <a:t>www.ZHARAR.com</a:t>
            </a:r>
            <a:endParaRPr lang="ru-RU"/>
          </a:p>
        </p:txBody>
      </p:sp>
      <p:sp>
        <p:nvSpPr>
          <p:cNvPr id="17" name="Номер слайда 28"/>
          <p:cNvSpPr>
            <a:spLocks noGrp="1"/>
          </p:cNvSpPr>
          <p:nvPr>
            <p:ph type="sldNum" sz="quarter" idx="12"/>
          </p:nvPr>
        </p:nvSpPr>
        <p:spPr>
          <a:xfrm>
            <a:off x="4343400" y="2198688"/>
            <a:ext cx="457200" cy="441325"/>
          </a:xfrm>
        </p:spPr>
        <p:txBody>
          <a:bodyPr/>
          <a:lstStyle>
            <a:lvl1pPr>
              <a:defRPr smtClean="0">
                <a:solidFill>
                  <a:schemeClr val="accent3">
                    <a:shade val="75000"/>
                  </a:schemeClr>
                </a:solidFill>
              </a:defRPr>
            </a:lvl1pPr>
          </a:lstStyle>
          <a:p>
            <a:pPr>
              <a:defRPr/>
            </a:pPr>
            <a:fld id="{983480A8-2980-4A77-9F7C-9803035B441B}" type="slidenum">
              <a:rPr lang="ru-RU"/>
              <a:pPr>
                <a:defRPr/>
              </a:pPr>
              <a:t>‹#›</a:t>
            </a:fld>
            <a:endParaRPr lang="ru-RU"/>
          </a:p>
        </p:txBody>
      </p:sp>
    </p:spTree>
    <p:extLst>
      <p:ext uri="{BB962C8B-B14F-4D97-AF65-F5344CB8AC3E}">
        <p14:creationId xmlns:p14="http://schemas.microsoft.com/office/powerpoint/2010/main" val="59208794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4EF7F860-3F9A-464F-847B-84A7757F9A3A}" type="datetime1">
              <a:rPr lang="ru-RU" smtClean="0"/>
              <a:t>21.02.2016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en-US" smtClean="0"/>
              <a:t>www.ZHARAR.com</a:t>
            </a:r>
            <a:endParaRPr lang="ru-RU"/>
          </a:p>
        </p:txBody>
      </p:sp>
      <p:sp>
        <p:nvSpPr>
          <p:cNvPr id="6" name="Номер слайда 5"/>
          <p:cNvSpPr>
            <a:spLocks noGrp="1"/>
          </p:cNvSpPr>
          <p:nvPr>
            <p:ph type="sldNum" sz="quarter" idx="12"/>
          </p:nvPr>
        </p:nvSpPr>
        <p:spPr/>
        <p:txBody>
          <a:bodyPr/>
          <a:lstStyle>
            <a:lvl1pPr>
              <a:defRPr/>
            </a:lvl1pPr>
          </a:lstStyle>
          <a:p>
            <a:pPr>
              <a:defRPr/>
            </a:pPr>
            <a:fld id="{3FF98239-F075-4B97-9CA3-05C54FF207F2}" type="slidenum">
              <a:rPr lang="ru-RU"/>
              <a:pPr>
                <a:defRPr/>
              </a:pPr>
              <a:t>‹#›</a:t>
            </a:fld>
            <a:endParaRPr lang="ru-RU"/>
          </a:p>
        </p:txBody>
      </p:sp>
    </p:spTree>
    <p:extLst>
      <p:ext uri="{BB962C8B-B14F-4D97-AF65-F5344CB8AC3E}">
        <p14:creationId xmlns:p14="http://schemas.microsoft.com/office/powerpoint/2010/main" val="88058058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4" name="Прямоугольник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5" name="Прямоугольник 20"/>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6" name="Прямоугольник 23"/>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7" name="Прямоугольник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8" name="Прямоугольник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Прямоугольник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Прямая соединительная линия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Овал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Овал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lang="ru-RU" smtClean="0"/>
              <a:t>Образец заголовка</a:t>
            </a:r>
            <a:endParaRPr lang="en-US"/>
          </a:p>
        </p:txBody>
      </p:sp>
      <p:sp>
        <p:nvSpPr>
          <p:cNvPr id="13" name="Номер слайда 5"/>
          <p:cNvSpPr>
            <a:spLocks noGrp="1"/>
          </p:cNvSpPr>
          <p:nvPr>
            <p:ph type="sldNum" sz="quarter" idx="10"/>
          </p:nvPr>
        </p:nvSpPr>
        <p:spPr>
          <a:xfrm>
            <a:off x="6915150" y="3009900"/>
            <a:ext cx="457200" cy="441325"/>
          </a:xfrm>
        </p:spPr>
        <p:txBody>
          <a:bodyPr/>
          <a:lstStyle>
            <a:lvl1pPr>
              <a:defRPr/>
            </a:lvl1pPr>
          </a:lstStyle>
          <a:p>
            <a:pPr>
              <a:defRPr/>
            </a:pPr>
            <a:fld id="{A7AE3F3D-632A-4568-AD0F-D4C5E18646B2}" type="slidenum">
              <a:rPr lang="ru-RU"/>
              <a:pPr>
                <a:defRPr/>
              </a:pPr>
              <a:t>‹#›</a:t>
            </a:fld>
            <a:endParaRPr lang="ru-RU"/>
          </a:p>
        </p:txBody>
      </p:sp>
      <p:sp>
        <p:nvSpPr>
          <p:cNvPr id="14" name="Дата 3"/>
          <p:cNvSpPr>
            <a:spLocks noGrp="1"/>
          </p:cNvSpPr>
          <p:nvPr>
            <p:ph type="dt" sz="half" idx="11"/>
          </p:nvPr>
        </p:nvSpPr>
        <p:spPr/>
        <p:txBody>
          <a:bodyPr/>
          <a:lstStyle>
            <a:lvl1pPr>
              <a:defRPr/>
            </a:lvl1pPr>
          </a:lstStyle>
          <a:p>
            <a:pPr>
              <a:defRPr/>
            </a:pPr>
            <a:fld id="{87CD2939-555A-4150-82C1-6FFF1E8AA551}" type="datetime1">
              <a:rPr lang="ru-RU" smtClean="0"/>
              <a:t>21.02.2016</a:t>
            </a:fld>
            <a:endParaRPr lang="ru-RU"/>
          </a:p>
        </p:txBody>
      </p:sp>
      <p:sp>
        <p:nvSpPr>
          <p:cNvPr id="15" name="Нижний колонтитул 4"/>
          <p:cNvSpPr>
            <a:spLocks noGrp="1"/>
          </p:cNvSpPr>
          <p:nvPr>
            <p:ph type="ftr" sz="quarter" idx="12"/>
          </p:nvPr>
        </p:nvSpPr>
        <p:spPr/>
        <p:txBody>
          <a:bodyPr/>
          <a:lstStyle>
            <a:lvl1pPr>
              <a:defRPr/>
            </a:lvl1pPr>
          </a:lstStyle>
          <a:p>
            <a:pPr>
              <a:defRPr/>
            </a:pPr>
            <a:r>
              <a:rPr lang="en-US" smtClean="0"/>
              <a:t>www.ZHARAR.com</a:t>
            </a:r>
            <a:endParaRPr lang="ru-RU"/>
          </a:p>
        </p:txBody>
      </p:sp>
    </p:spTree>
    <p:extLst>
      <p:ext uri="{BB962C8B-B14F-4D97-AF65-F5344CB8AC3E}">
        <p14:creationId xmlns:p14="http://schemas.microsoft.com/office/powerpoint/2010/main" val="83850867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lang="ru-RU" smtClean="0"/>
              <a:t>Образец заголовка</a:t>
            </a:r>
            <a:endParaRPr lang="en-US"/>
          </a:p>
        </p:txBody>
      </p:sp>
      <p:sp>
        <p:nvSpPr>
          <p:cNvPr id="8" name="Объект 7"/>
          <p:cNvSpPr>
            <a:spLocks noGrp="1"/>
          </p:cNvSpPr>
          <p:nvPr>
            <p:ph sz="quarter" idx="1"/>
          </p:nvPr>
        </p:nvSpPr>
        <p:spPr>
          <a:xfrm>
            <a:off x="301752" y="1527048"/>
            <a:ext cx="850392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F2C19F0B-54A8-4647-BBAC-DA9C3FF83472}" type="datetime1">
              <a:rPr lang="ru-RU" smtClean="0"/>
              <a:t>21.02.2016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en-US" smtClean="0"/>
              <a:t>www.ZHARAR.com</a:t>
            </a:r>
            <a:endParaRPr lang="ru-RU"/>
          </a:p>
        </p:txBody>
      </p:sp>
      <p:sp>
        <p:nvSpPr>
          <p:cNvPr id="6" name="Номер слайда 5"/>
          <p:cNvSpPr>
            <a:spLocks noGrp="1"/>
          </p:cNvSpPr>
          <p:nvPr>
            <p:ph type="sldNum" sz="quarter" idx="12"/>
          </p:nvPr>
        </p:nvSpPr>
        <p:spPr>
          <a:xfrm>
            <a:off x="4362450" y="1027113"/>
            <a:ext cx="457200" cy="441325"/>
          </a:xfrm>
        </p:spPr>
        <p:txBody>
          <a:bodyPr/>
          <a:lstStyle>
            <a:lvl1pPr>
              <a:defRPr/>
            </a:lvl1pPr>
          </a:lstStyle>
          <a:p>
            <a:pPr>
              <a:defRPr/>
            </a:pPr>
            <a:fld id="{F9AA9D10-01A9-4A59-8898-8EE6D3930F2E}" type="slidenum">
              <a:rPr lang="ru-RU"/>
              <a:pPr>
                <a:defRPr/>
              </a:pPr>
              <a:t>‹#›</a:t>
            </a:fld>
            <a:endParaRPr lang="ru-RU"/>
          </a:p>
        </p:txBody>
      </p:sp>
    </p:spTree>
    <p:extLst>
      <p:ext uri="{BB962C8B-B14F-4D97-AF65-F5344CB8AC3E}">
        <p14:creationId xmlns:p14="http://schemas.microsoft.com/office/powerpoint/2010/main" val="6003425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1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5" name="Прямоугольник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6" name="Прямоугольник 23"/>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7" name="Прямоугольник 24"/>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8" name="Прямоугольник 25"/>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9" name="Прямоугольник 26"/>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0" name="Прямоугольник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Прямоугольник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Прямая соединительная линия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Овал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Овал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Текст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2" name="Заголовок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ru-RU" smtClean="0"/>
              <a:t>Образец заголовка</a:t>
            </a:r>
            <a:endParaRPr lang="en-US"/>
          </a:p>
        </p:txBody>
      </p:sp>
      <p:sp>
        <p:nvSpPr>
          <p:cNvPr id="15" name="Нижний колонтитул 4"/>
          <p:cNvSpPr>
            <a:spLocks noGrp="1"/>
          </p:cNvSpPr>
          <p:nvPr>
            <p:ph type="ftr" sz="quarter" idx="10"/>
          </p:nvPr>
        </p:nvSpPr>
        <p:spPr/>
        <p:txBody>
          <a:bodyPr/>
          <a:lstStyle>
            <a:lvl1pPr>
              <a:defRPr/>
            </a:lvl1pPr>
          </a:lstStyle>
          <a:p>
            <a:pPr>
              <a:defRPr/>
            </a:pPr>
            <a:r>
              <a:rPr lang="en-US" smtClean="0"/>
              <a:t>www.ZHARAR.com</a:t>
            </a:r>
            <a:endParaRPr lang="ru-RU"/>
          </a:p>
        </p:txBody>
      </p:sp>
      <p:sp>
        <p:nvSpPr>
          <p:cNvPr id="16" name="Дата 3"/>
          <p:cNvSpPr>
            <a:spLocks noGrp="1"/>
          </p:cNvSpPr>
          <p:nvPr>
            <p:ph type="dt" sz="half" idx="11"/>
          </p:nvPr>
        </p:nvSpPr>
        <p:spPr/>
        <p:txBody>
          <a:bodyPr/>
          <a:lstStyle>
            <a:lvl1pPr>
              <a:defRPr/>
            </a:lvl1pPr>
          </a:lstStyle>
          <a:p>
            <a:pPr>
              <a:defRPr/>
            </a:pPr>
            <a:fld id="{1922B874-CB39-4D44-946B-E91D7C82C5B0}" type="datetime1">
              <a:rPr lang="ru-RU" smtClean="0"/>
              <a:t>21.02.2016</a:t>
            </a:fld>
            <a:endParaRPr lang="ru-RU"/>
          </a:p>
        </p:txBody>
      </p:sp>
      <p:sp>
        <p:nvSpPr>
          <p:cNvPr id="17" name="Номер слайда 5"/>
          <p:cNvSpPr>
            <a:spLocks noGrp="1"/>
          </p:cNvSpPr>
          <p:nvPr>
            <p:ph type="sldNum" sz="quarter" idx="12"/>
          </p:nvPr>
        </p:nvSpPr>
        <p:spPr>
          <a:xfrm>
            <a:off x="4343400" y="2198688"/>
            <a:ext cx="457200" cy="441325"/>
          </a:xfrm>
        </p:spPr>
        <p:txBody>
          <a:bodyPr/>
          <a:lstStyle>
            <a:lvl1pPr>
              <a:defRPr smtClean="0">
                <a:solidFill>
                  <a:schemeClr val="accent3">
                    <a:shade val="75000"/>
                  </a:schemeClr>
                </a:solidFill>
              </a:defRPr>
            </a:lvl1pPr>
          </a:lstStyle>
          <a:p>
            <a:pPr>
              <a:defRPr/>
            </a:pPr>
            <a:fld id="{B506BC1B-1D45-4CB8-BCC3-FFE603F52DD5}" type="slidenum">
              <a:rPr lang="ru-RU"/>
              <a:pPr>
                <a:defRPr/>
              </a:pPr>
              <a:t>‹#›</a:t>
            </a:fld>
            <a:endParaRPr lang="ru-RU"/>
          </a:p>
        </p:txBody>
      </p:sp>
    </p:spTree>
    <p:extLst>
      <p:ext uri="{BB962C8B-B14F-4D97-AF65-F5344CB8AC3E}">
        <p14:creationId xmlns:p14="http://schemas.microsoft.com/office/powerpoint/2010/main" val="244447678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5" name="Прямая соединительная линия 19"/>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ru-RU"/>
          </a:p>
        </p:txBody>
      </p:sp>
      <p:sp>
        <p:nvSpPr>
          <p:cNvPr id="2" name="Заголовок 1"/>
          <p:cNvSpPr>
            <a:spLocks noGrp="1"/>
          </p:cNvSpPr>
          <p:nvPr>
            <p:ph type="title"/>
          </p:nvPr>
        </p:nvSpPr>
        <p:spPr>
          <a:xfrm>
            <a:off x="301752" y="228600"/>
            <a:ext cx="8534400" cy="758952"/>
          </a:xfrm>
        </p:spPr>
        <p:txBody>
          <a:bodyPr/>
          <a:lstStyle/>
          <a:p>
            <a:r>
              <a:rPr lang="ru-RU" smtClean="0"/>
              <a:t>Образец заголовка</a:t>
            </a:r>
            <a:endParaRPr lang="en-US"/>
          </a:p>
        </p:txBody>
      </p:sp>
      <p:sp>
        <p:nvSpPr>
          <p:cNvPr id="10" name="Объект 9"/>
          <p:cNvSpPr>
            <a:spLocks noGrp="1"/>
          </p:cNvSpPr>
          <p:nvPr>
            <p:ph sz="half" idx="1"/>
          </p:nvPr>
        </p:nvSpPr>
        <p:spPr>
          <a:xfrm>
            <a:off x="301752" y="1371600"/>
            <a:ext cx="4038600" cy="4681728"/>
          </a:xfrm>
        </p:spPr>
        <p:txBody>
          <a:bodyPr/>
          <a:lstStyle>
            <a:lvl1pPr>
              <a:defRPr sz="2500"/>
            </a:lvl1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Объект 11"/>
          <p:cNvSpPr>
            <a:spLocks noGrp="1"/>
          </p:cNvSpPr>
          <p:nvPr>
            <p:ph sz="half" idx="2"/>
          </p:nvPr>
        </p:nvSpPr>
        <p:spPr>
          <a:xfrm>
            <a:off x="4800600" y="1371600"/>
            <a:ext cx="4038600" cy="4681728"/>
          </a:xfrm>
        </p:spPr>
        <p:txBody>
          <a:bodyPr/>
          <a:lstStyle>
            <a:lvl1pPr>
              <a:defRPr sz="2500"/>
            </a:lvl1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4"/>
          <p:cNvSpPr>
            <a:spLocks noGrp="1"/>
          </p:cNvSpPr>
          <p:nvPr>
            <p:ph type="dt" sz="half" idx="10"/>
          </p:nvPr>
        </p:nvSpPr>
        <p:spPr>
          <a:xfrm>
            <a:off x="5791200" y="6410325"/>
            <a:ext cx="3044825" cy="365125"/>
          </a:xfrm>
        </p:spPr>
        <p:txBody>
          <a:bodyPr/>
          <a:lstStyle>
            <a:lvl1pPr>
              <a:defRPr/>
            </a:lvl1pPr>
          </a:lstStyle>
          <a:p>
            <a:pPr>
              <a:defRPr/>
            </a:pPr>
            <a:fld id="{903E2F76-B695-4DB9-B7CB-3ABE0BB5AC99}" type="datetime1">
              <a:rPr lang="ru-RU" smtClean="0"/>
              <a:t>21.02.2016</a:t>
            </a:fld>
            <a:endParaRPr lang="ru-RU"/>
          </a:p>
        </p:txBody>
      </p:sp>
      <p:sp>
        <p:nvSpPr>
          <p:cNvPr id="7" name="Нижний колонтитул 5"/>
          <p:cNvSpPr>
            <a:spLocks noGrp="1"/>
          </p:cNvSpPr>
          <p:nvPr>
            <p:ph type="ftr" sz="quarter" idx="11"/>
          </p:nvPr>
        </p:nvSpPr>
        <p:spPr/>
        <p:txBody>
          <a:bodyPr/>
          <a:lstStyle>
            <a:lvl1pPr>
              <a:defRPr/>
            </a:lvl1pPr>
          </a:lstStyle>
          <a:p>
            <a:pPr>
              <a:defRPr/>
            </a:pPr>
            <a:r>
              <a:rPr lang="en-US" smtClean="0"/>
              <a:t>www.ZHARAR.com</a:t>
            </a:r>
            <a:endParaRPr lang="ru-RU"/>
          </a:p>
        </p:txBody>
      </p:sp>
      <p:sp>
        <p:nvSpPr>
          <p:cNvPr id="8" name="Номер слайда 6"/>
          <p:cNvSpPr>
            <a:spLocks noGrp="1"/>
          </p:cNvSpPr>
          <p:nvPr>
            <p:ph type="sldNum" sz="quarter" idx="12"/>
          </p:nvPr>
        </p:nvSpPr>
        <p:spPr/>
        <p:txBody>
          <a:bodyPr/>
          <a:lstStyle>
            <a:lvl1pPr>
              <a:defRPr/>
            </a:lvl1pPr>
          </a:lstStyle>
          <a:p>
            <a:pPr>
              <a:defRPr/>
            </a:pPr>
            <a:fld id="{515743F2-4EDD-4F81-AD2B-D8723429DEB7}" type="slidenum">
              <a:rPr lang="ru-RU"/>
              <a:pPr>
                <a:defRPr/>
              </a:pPr>
              <a:t>‹#›</a:t>
            </a:fld>
            <a:endParaRPr lang="ru-RU"/>
          </a:p>
        </p:txBody>
      </p:sp>
    </p:spTree>
    <p:extLst>
      <p:ext uri="{BB962C8B-B14F-4D97-AF65-F5344CB8AC3E}">
        <p14:creationId xmlns:p14="http://schemas.microsoft.com/office/powerpoint/2010/main" val="282534240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7" name="Прямая соединительная линия 19"/>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ru-RU"/>
          </a:p>
        </p:txBody>
      </p:sp>
      <p:sp>
        <p:nvSpPr>
          <p:cNvPr id="8" name="Прямоугольник 20"/>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9" name="Прямоугольник 2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0" name="Прямоугольник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1" name="Прямоугольник 25"/>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2" name="Прямоугольник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Прямоугольник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4" name="Прямая соединительная линия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5" name="Прямоугольник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6" name="Овал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Овал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4" name="Объект 23"/>
          <p:cNvSpPr>
            <a:spLocks noGrp="1"/>
          </p:cNvSpPr>
          <p:nvPr>
            <p:ph sz="quarter" idx="2"/>
          </p:nvPr>
        </p:nvSpPr>
        <p:spPr>
          <a:xfrm>
            <a:off x="301752" y="2471383"/>
            <a:ext cx="4041648" cy="381840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6" name="Объект 25"/>
          <p:cNvSpPr>
            <a:spLocks noGrp="1"/>
          </p:cNvSpPr>
          <p:nvPr>
            <p:ph sz="quarter" idx="4"/>
          </p:nvPr>
        </p:nvSpPr>
        <p:spPr>
          <a:xfrm>
            <a:off x="4800600" y="2471383"/>
            <a:ext cx="4038600" cy="382219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3" name="Заголовок 22"/>
          <p:cNvSpPr>
            <a:spLocks noGrp="1"/>
          </p:cNvSpPr>
          <p:nvPr>
            <p:ph type="title"/>
          </p:nvPr>
        </p:nvSpPr>
        <p:spPr/>
        <p:txBody>
          <a:bodyPr rtlCol="0"/>
          <a:lstStyle/>
          <a:p>
            <a:r>
              <a:rPr lang="ru-RU" smtClean="0"/>
              <a:t>Образец заголовка</a:t>
            </a:r>
            <a:endParaRPr lang="en-US"/>
          </a:p>
        </p:txBody>
      </p:sp>
      <p:sp>
        <p:nvSpPr>
          <p:cNvPr id="18" name="Дата 6"/>
          <p:cNvSpPr>
            <a:spLocks noGrp="1"/>
          </p:cNvSpPr>
          <p:nvPr>
            <p:ph type="dt" sz="half" idx="10"/>
          </p:nvPr>
        </p:nvSpPr>
        <p:spPr/>
        <p:txBody>
          <a:bodyPr/>
          <a:lstStyle>
            <a:lvl1pPr>
              <a:defRPr/>
            </a:lvl1pPr>
          </a:lstStyle>
          <a:p>
            <a:pPr>
              <a:defRPr/>
            </a:pPr>
            <a:fld id="{18ED1F52-0896-4D2E-867A-9E279EBDE6A5}" type="datetime1">
              <a:rPr lang="ru-RU" smtClean="0"/>
              <a:t>21.02.2016</a:t>
            </a:fld>
            <a:endParaRPr lang="ru-RU"/>
          </a:p>
        </p:txBody>
      </p:sp>
      <p:sp>
        <p:nvSpPr>
          <p:cNvPr id="19" name="Нижний колонтитул 7"/>
          <p:cNvSpPr>
            <a:spLocks noGrp="1"/>
          </p:cNvSpPr>
          <p:nvPr>
            <p:ph type="ftr" sz="quarter" idx="11"/>
          </p:nvPr>
        </p:nvSpPr>
        <p:spPr>
          <a:xfrm>
            <a:off x="304800" y="6410325"/>
            <a:ext cx="3581400" cy="365125"/>
          </a:xfrm>
        </p:spPr>
        <p:txBody>
          <a:bodyPr/>
          <a:lstStyle>
            <a:lvl1pPr>
              <a:defRPr/>
            </a:lvl1pPr>
          </a:lstStyle>
          <a:p>
            <a:pPr>
              <a:defRPr/>
            </a:pPr>
            <a:r>
              <a:rPr lang="en-US" smtClean="0"/>
              <a:t>www.ZHARAR.com</a:t>
            </a:r>
            <a:endParaRPr lang="ru-RU"/>
          </a:p>
        </p:txBody>
      </p:sp>
      <p:sp>
        <p:nvSpPr>
          <p:cNvPr id="20" name="Номер слайда 8"/>
          <p:cNvSpPr>
            <a:spLocks noGrp="1"/>
          </p:cNvSpPr>
          <p:nvPr>
            <p:ph type="sldNum" sz="quarter" idx="12"/>
          </p:nvPr>
        </p:nvSpPr>
        <p:spPr>
          <a:xfrm>
            <a:off x="4343400" y="1042988"/>
            <a:ext cx="457200" cy="441325"/>
          </a:xfrm>
        </p:spPr>
        <p:txBody>
          <a:bodyPr/>
          <a:lstStyle>
            <a:lvl1pPr algn="ctr">
              <a:defRPr smtClean="0"/>
            </a:lvl1pPr>
          </a:lstStyle>
          <a:p>
            <a:pPr>
              <a:defRPr/>
            </a:pPr>
            <a:fld id="{858D5A0C-A497-4DD9-B0B4-D40A51477705}" type="slidenum">
              <a:rPr lang="ru-RU"/>
              <a:pPr>
                <a:defRPr/>
              </a:pPr>
              <a:t>‹#›</a:t>
            </a:fld>
            <a:endParaRPr lang="ru-RU"/>
          </a:p>
        </p:txBody>
      </p:sp>
    </p:spTree>
    <p:extLst>
      <p:ext uri="{BB962C8B-B14F-4D97-AF65-F5344CB8AC3E}">
        <p14:creationId xmlns:p14="http://schemas.microsoft.com/office/powerpoint/2010/main" val="301707694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lvl1pPr>
              <a:defRPr/>
            </a:lvl1pPr>
          </a:lstStyle>
          <a:p>
            <a:pPr>
              <a:defRPr/>
            </a:pPr>
            <a:fld id="{B7690634-8E28-4363-BBB3-F62DB4693982}" type="datetime1">
              <a:rPr lang="ru-RU" smtClean="0"/>
              <a:t>21.02.2016</a:t>
            </a:fld>
            <a:endParaRPr lang="ru-RU"/>
          </a:p>
        </p:txBody>
      </p:sp>
      <p:sp>
        <p:nvSpPr>
          <p:cNvPr id="4" name="Нижний колонтитул 3"/>
          <p:cNvSpPr>
            <a:spLocks noGrp="1"/>
          </p:cNvSpPr>
          <p:nvPr>
            <p:ph type="ftr" sz="quarter" idx="11"/>
          </p:nvPr>
        </p:nvSpPr>
        <p:spPr/>
        <p:txBody>
          <a:bodyPr/>
          <a:lstStyle>
            <a:lvl1pPr>
              <a:defRPr/>
            </a:lvl1pPr>
          </a:lstStyle>
          <a:p>
            <a:pPr>
              <a:defRPr/>
            </a:pPr>
            <a:r>
              <a:rPr lang="en-US" smtClean="0"/>
              <a:t>www.ZHARAR.com</a:t>
            </a:r>
            <a:endParaRPr lang="ru-RU"/>
          </a:p>
        </p:txBody>
      </p:sp>
      <p:sp>
        <p:nvSpPr>
          <p:cNvPr id="5" name="Номер слайда 4"/>
          <p:cNvSpPr>
            <a:spLocks noGrp="1"/>
          </p:cNvSpPr>
          <p:nvPr>
            <p:ph type="sldNum" sz="quarter" idx="12"/>
          </p:nvPr>
        </p:nvSpPr>
        <p:spPr>
          <a:xfrm>
            <a:off x="4343400" y="1036638"/>
            <a:ext cx="457200" cy="441325"/>
          </a:xfrm>
        </p:spPr>
        <p:txBody>
          <a:bodyPr/>
          <a:lstStyle>
            <a:lvl1pPr>
              <a:defRPr/>
            </a:lvl1pPr>
          </a:lstStyle>
          <a:p>
            <a:pPr>
              <a:defRPr/>
            </a:pPr>
            <a:fld id="{71161ED5-83D2-4B16-AC3D-F3413A722808}" type="slidenum">
              <a:rPr lang="ru-RU"/>
              <a:pPr>
                <a:defRPr/>
              </a:pPr>
              <a:t>‹#›</a:t>
            </a:fld>
            <a:endParaRPr lang="ru-RU"/>
          </a:p>
        </p:txBody>
      </p:sp>
    </p:spTree>
    <p:extLst>
      <p:ext uri="{BB962C8B-B14F-4D97-AF65-F5344CB8AC3E}">
        <p14:creationId xmlns:p14="http://schemas.microsoft.com/office/powerpoint/2010/main" val="3169414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3" name="Прямоугольник 20"/>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4" name="Прямоугольник 23"/>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5" name="Прямоугольник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6" name="Прямоугольник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Прямоугольник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8" name="Дата 1"/>
          <p:cNvSpPr>
            <a:spLocks noGrp="1"/>
          </p:cNvSpPr>
          <p:nvPr>
            <p:ph type="dt" sz="half" idx="10"/>
          </p:nvPr>
        </p:nvSpPr>
        <p:spPr/>
        <p:txBody>
          <a:bodyPr/>
          <a:lstStyle>
            <a:lvl1pPr>
              <a:defRPr/>
            </a:lvl1pPr>
          </a:lstStyle>
          <a:p>
            <a:pPr>
              <a:defRPr/>
            </a:pPr>
            <a:fld id="{EB07872B-86CD-4836-96D4-19A9ED7B3FC1}" type="datetime1">
              <a:rPr lang="ru-RU" smtClean="0"/>
              <a:t>21.02.2016</a:t>
            </a:fld>
            <a:endParaRPr lang="ru-RU"/>
          </a:p>
        </p:txBody>
      </p:sp>
      <p:sp>
        <p:nvSpPr>
          <p:cNvPr id="9" name="Нижний колонтитул 2"/>
          <p:cNvSpPr>
            <a:spLocks noGrp="1"/>
          </p:cNvSpPr>
          <p:nvPr>
            <p:ph type="ftr" sz="quarter" idx="11"/>
          </p:nvPr>
        </p:nvSpPr>
        <p:spPr/>
        <p:txBody>
          <a:bodyPr/>
          <a:lstStyle>
            <a:lvl1pPr>
              <a:defRPr/>
            </a:lvl1pPr>
          </a:lstStyle>
          <a:p>
            <a:pPr>
              <a:defRPr/>
            </a:pPr>
            <a:r>
              <a:rPr lang="en-US" smtClean="0"/>
              <a:t>www.ZHARAR.com</a:t>
            </a:r>
            <a:endParaRPr lang="ru-RU"/>
          </a:p>
        </p:txBody>
      </p:sp>
      <p:sp>
        <p:nvSpPr>
          <p:cNvPr id="10" name="Номер слайда 3"/>
          <p:cNvSpPr>
            <a:spLocks noGrp="1"/>
          </p:cNvSpPr>
          <p:nvPr>
            <p:ph type="sldNum" sz="quarter" idx="12"/>
          </p:nvPr>
        </p:nvSpPr>
        <p:spPr>
          <a:xfrm>
            <a:off x="4267200" y="6324600"/>
            <a:ext cx="609600" cy="441325"/>
          </a:xfrm>
        </p:spPr>
        <p:txBody>
          <a:bodyPr/>
          <a:lstStyle>
            <a:lvl1pPr>
              <a:defRPr smtClean="0">
                <a:solidFill>
                  <a:srgbClr val="FFFFFF"/>
                </a:solidFill>
              </a:defRPr>
            </a:lvl1pPr>
          </a:lstStyle>
          <a:p>
            <a:pPr>
              <a:defRPr/>
            </a:pPr>
            <a:fld id="{BCE8DE53-5400-4545-891A-CFFD1D8CB47C}" type="slidenum">
              <a:rPr lang="ru-RU"/>
              <a:pPr>
                <a:defRPr/>
              </a:pPr>
              <a:t>‹#›</a:t>
            </a:fld>
            <a:endParaRPr lang="ru-RU"/>
          </a:p>
        </p:txBody>
      </p:sp>
    </p:spTree>
    <p:extLst>
      <p:ext uri="{BB962C8B-B14F-4D97-AF65-F5344CB8AC3E}">
        <p14:creationId xmlns:p14="http://schemas.microsoft.com/office/powerpoint/2010/main" val="3149417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оугольник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Прямоугольник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7" name="Прямоугольник 23"/>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8" name="Прямоугольник 24"/>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9" name="Прямоугольник 25"/>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0" name="Прямоугольник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Прямоугольник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Прямая соединительная линия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Овал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Овал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Прямоугольник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Заголовок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ru-RU" smtClean="0"/>
              <a:t>Образец заголовка</a:t>
            </a:r>
            <a:endParaRPr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20" name="Объект 19"/>
          <p:cNvSpPr>
            <a:spLocks noGrp="1"/>
          </p:cNvSpPr>
          <p:nvPr>
            <p:ph sz="quarter" idx="1"/>
          </p:nvPr>
        </p:nvSpPr>
        <p:spPr>
          <a:xfrm>
            <a:off x="3124200" y="685800"/>
            <a:ext cx="5638800" cy="5410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6" name="Номер слайда 6"/>
          <p:cNvSpPr>
            <a:spLocks noGrp="1"/>
          </p:cNvSpPr>
          <p:nvPr>
            <p:ph type="sldNum" sz="quarter" idx="10"/>
          </p:nvPr>
        </p:nvSpPr>
        <p:spPr>
          <a:xfrm>
            <a:off x="1371600" y="312738"/>
            <a:ext cx="457200" cy="441325"/>
          </a:xfrm>
        </p:spPr>
        <p:txBody>
          <a:bodyPr/>
          <a:lstStyle>
            <a:lvl1pPr>
              <a:defRPr smtClean="0">
                <a:solidFill>
                  <a:schemeClr val="accent3">
                    <a:shade val="75000"/>
                  </a:schemeClr>
                </a:solidFill>
              </a:defRPr>
            </a:lvl1pPr>
          </a:lstStyle>
          <a:p>
            <a:pPr>
              <a:defRPr/>
            </a:pPr>
            <a:fld id="{226CBE08-9EEC-4958-B996-10772FA9E655}" type="slidenum">
              <a:rPr lang="ru-RU"/>
              <a:pPr>
                <a:defRPr/>
              </a:pPr>
              <a:t>‹#›</a:t>
            </a:fld>
            <a:endParaRPr lang="ru-RU"/>
          </a:p>
        </p:txBody>
      </p:sp>
      <p:sp>
        <p:nvSpPr>
          <p:cNvPr id="17" name="Дата 4"/>
          <p:cNvSpPr>
            <a:spLocks noGrp="1"/>
          </p:cNvSpPr>
          <p:nvPr>
            <p:ph type="dt" sz="half" idx="11"/>
          </p:nvPr>
        </p:nvSpPr>
        <p:spPr/>
        <p:txBody>
          <a:bodyPr/>
          <a:lstStyle>
            <a:lvl1pPr>
              <a:defRPr/>
            </a:lvl1pPr>
          </a:lstStyle>
          <a:p>
            <a:pPr>
              <a:defRPr/>
            </a:pPr>
            <a:fld id="{6899F1E7-59B2-4FA1-B2C3-107DE8AB1CC0}" type="datetime1">
              <a:rPr lang="ru-RU" smtClean="0"/>
              <a:t>21.02.2016</a:t>
            </a:fld>
            <a:endParaRPr lang="ru-RU"/>
          </a:p>
        </p:txBody>
      </p:sp>
      <p:sp>
        <p:nvSpPr>
          <p:cNvPr id="18" name="Нижний колонтитул 5"/>
          <p:cNvSpPr>
            <a:spLocks noGrp="1"/>
          </p:cNvSpPr>
          <p:nvPr>
            <p:ph type="ftr" sz="quarter" idx="12"/>
          </p:nvPr>
        </p:nvSpPr>
        <p:spPr>
          <a:xfrm>
            <a:off x="301625" y="6410325"/>
            <a:ext cx="3382963" cy="366713"/>
          </a:xfrm>
        </p:spPr>
        <p:txBody>
          <a:bodyPr/>
          <a:lstStyle>
            <a:lvl1pPr>
              <a:defRPr/>
            </a:lvl1pPr>
          </a:lstStyle>
          <a:p>
            <a:pPr>
              <a:defRPr/>
            </a:pPr>
            <a:r>
              <a:rPr lang="en-US" smtClean="0"/>
              <a:t>www.ZHARAR.com</a:t>
            </a:r>
            <a:endParaRPr lang="ru-RU"/>
          </a:p>
        </p:txBody>
      </p:sp>
    </p:spTree>
    <p:extLst>
      <p:ext uri="{BB962C8B-B14F-4D97-AF65-F5344CB8AC3E}">
        <p14:creationId xmlns:p14="http://schemas.microsoft.com/office/powerpoint/2010/main" val="322072073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Прямоугольник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7" name="Прямоугольник 23"/>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8" name="Прямоугольник 24"/>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9" name="Прямоугольник 25"/>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0" name="Прямоугольник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Прямоугольник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Прямоугольник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Овал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Овал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Прямоугольник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ru-RU" smtClean="0"/>
              <a:t>Образец заголовка</a:t>
            </a:r>
            <a:endParaRPr lang="en-US"/>
          </a:p>
        </p:txBody>
      </p:sp>
      <p:sp>
        <p:nvSpPr>
          <p:cNvPr id="3" name="Рисунок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16" name="Номер слайда 6"/>
          <p:cNvSpPr>
            <a:spLocks noGrp="1"/>
          </p:cNvSpPr>
          <p:nvPr>
            <p:ph type="sldNum" sz="quarter" idx="10"/>
          </p:nvPr>
        </p:nvSpPr>
        <p:spPr>
          <a:xfrm>
            <a:off x="1371600" y="312738"/>
            <a:ext cx="457200" cy="441325"/>
          </a:xfrm>
        </p:spPr>
        <p:txBody>
          <a:bodyPr/>
          <a:lstStyle>
            <a:lvl1pPr>
              <a:defRPr/>
            </a:lvl1pPr>
          </a:lstStyle>
          <a:p>
            <a:pPr>
              <a:defRPr/>
            </a:pPr>
            <a:fld id="{9D44B6AD-152E-43EA-BDAE-16CE6FC3FD0D}" type="slidenum">
              <a:rPr lang="ru-RU"/>
              <a:pPr>
                <a:defRPr/>
              </a:pPr>
              <a:t>‹#›</a:t>
            </a:fld>
            <a:endParaRPr lang="ru-RU"/>
          </a:p>
        </p:txBody>
      </p:sp>
      <p:sp>
        <p:nvSpPr>
          <p:cNvPr id="17" name="Дата 4"/>
          <p:cNvSpPr>
            <a:spLocks noGrp="1"/>
          </p:cNvSpPr>
          <p:nvPr>
            <p:ph type="dt" sz="half" idx="11"/>
          </p:nvPr>
        </p:nvSpPr>
        <p:spPr>
          <a:xfrm>
            <a:off x="5788025" y="6405563"/>
            <a:ext cx="3044825" cy="365125"/>
          </a:xfrm>
        </p:spPr>
        <p:txBody>
          <a:bodyPr/>
          <a:lstStyle>
            <a:lvl1pPr>
              <a:defRPr/>
            </a:lvl1pPr>
          </a:lstStyle>
          <a:p>
            <a:pPr>
              <a:defRPr/>
            </a:pPr>
            <a:fld id="{4583F8B6-E01E-4FCE-8FDD-C2376B44EF45}" type="datetime1">
              <a:rPr lang="ru-RU" smtClean="0"/>
              <a:t>21.02.2016</a:t>
            </a:fld>
            <a:endParaRPr lang="ru-RU"/>
          </a:p>
        </p:txBody>
      </p:sp>
      <p:sp>
        <p:nvSpPr>
          <p:cNvPr id="18" name="Нижний колонтитул 5"/>
          <p:cNvSpPr>
            <a:spLocks noGrp="1"/>
          </p:cNvSpPr>
          <p:nvPr>
            <p:ph type="ftr" sz="quarter" idx="12"/>
          </p:nvPr>
        </p:nvSpPr>
        <p:spPr>
          <a:xfrm>
            <a:off x="301625" y="6410325"/>
            <a:ext cx="3584575" cy="366713"/>
          </a:xfrm>
        </p:spPr>
        <p:txBody>
          <a:bodyPr/>
          <a:lstStyle>
            <a:lvl1pPr>
              <a:defRPr/>
            </a:lvl1pPr>
          </a:lstStyle>
          <a:p>
            <a:pPr>
              <a:defRPr/>
            </a:pPr>
            <a:r>
              <a:rPr lang="en-US" smtClean="0"/>
              <a:t>www.ZHARAR.com</a:t>
            </a:r>
            <a:endParaRPr lang="ru-RU"/>
          </a:p>
        </p:txBody>
      </p:sp>
    </p:spTree>
    <p:extLst>
      <p:ext uri="{BB962C8B-B14F-4D97-AF65-F5344CB8AC3E}">
        <p14:creationId xmlns:p14="http://schemas.microsoft.com/office/powerpoint/2010/main" val="3472136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Прямоугольник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027" name="Прямоугольник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028" name="Прямоугольник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029" name="Прямоугольник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9" name="Прямоугольник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4" name="Дата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smtClean="0">
                <a:solidFill>
                  <a:srgbClr val="FFFFFF"/>
                </a:solidFill>
                <a:latin typeface="+mn-lt"/>
                <a:cs typeface="+mn-cs"/>
              </a:defRPr>
            </a:lvl1pPr>
          </a:lstStyle>
          <a:p>
            <a:pPr>
              <a:defRPr/>
            </a:pPr>
            <a:fld id="{2ED3E4D9-1C55-4185-B734-D4879F7FE57D}" type="datetime1">
              <a:rPr lang="ru-RU" smtClean="0"/>
              <a:t>21.02.2016</a:t>
            </a:fld>
            <a:endParaRPr lang="ru-RU"/>
          </a:p>
        </p:txBody>
      </p:sp>
      <p:sp>
        <p:nvSpPr>
          <p:cNvPr id="3" name="Нижний колонтитул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smtClean="0">
                <a:solidFill>
                  <a:srgbClr val="FFFFFF"/>
                </a:solidFill>
                <a:latin typeface="+mn-lt"/>
                <a:cs typeface="+mn-cs"/>
              </a:defRPr>
            </a:lvl1pPr>
          </a:lstStyle>
          <a:p>
            <a:pPr>
              <a:defRPr/>
            </a:pPr>
            <a:r>
              <a:rPr lang="en-US" smtClean="0"/>
              <a:t>www.ZHARAR.com</a:t>
            </a:r>
            <a:endParaRPr lang="ru-RU"/>
          </a:p>
        </p:txBody>
      </p:sp>
      <p:sp>
        <p:nvSpPr>
          <p:cNvPr id="8" name="Прямоугольник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Прямая соединительная линия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Овал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Овал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Номер слайда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smtClean="0">
                <a:solidFill>
                  <a:schemeClr val="accent3">
                    <a:shade val="75000"/>
                  </a:schemeClr>
                </a:solidFill>
                <a:latin typeface="+mn-lt"/>
                <a:cs typeface="+mn-cs"/>
              </a:defRPr>
            </a:lvl1pPr>
          </a:lstStyle>
          <a:p>
            <a:pPr>
              <a:defRPr/>
            </a:pPr>
            <a:fld id="{A8F87F09-32E1-42E1-82D7-8A987AAC9803}" type="slidenum">
              <a:rPr lang="ru-RU"/>
              <a:pPr>
                <a:defRPr/>
              </a:pPr>
              <a:t>‹#›</a:t>
            </a:fld>
            <a:endParaRPr lang="ru-RU"/>
          </a:p>
        </p:txBody>
      </p:sp>
      <p:sp>
        <p:nvSpPr>
          <p:cNvPr id="1038" name="Заголовок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ru-RU" smtClean="0"/>
              <a:t>Образец заголовка</a:t>
            </a:r>
            <a:endParaRPr lang="en-US" smtClean="0"/>
          </a:p>
        </p:txBody>
      </p:sp>
      <p:sp>
        <p:nvSpPr>
          <p:cNvPr id="1039" name="Текст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sldNum="0" hdr="0" dt="0"/>
  <p:txStyles>
    <p:titleStyle>
      <a:lvl1pPr algn="ctr" rtl="0" fontAlgn="base">
        <a:spcBef>
          <a:spcPct val="0"/>
        </a:spcBef>
        <a:spcAft>
          <a:spcPct val="0"/>
        </a:spcAft>
        <a:defRPr sz="3300" kern="1200">
          <a:solidFill>
            <a:srgbClr val="7B9899"/>
          </a:solidFill>
          <a:latin typeface="+mj-lt"/>
          <a:ea typeface="+mj-ea"/>
          <a:cs typeface="+mj-cs"/>
        </a:defRPr>
      </a:lvl1pPr>
      <a:lvl2pPr algn="ctr" rtl="0" fontAlgn="base">
        <a:spcBef>
          <a:spcPct val="0"/>
        </a:spcBef>
        <a:spcAft>
          <a:spcPct val="0"/>
        </a:spcAft>
        <a:defRPr sz="3300">
          <a:solidFill>
            <a:srgbClr val="7B9899"/>
          </a:solidFill>
          <a:latin typeface="Georgia" pitchFamily="18" charset="0"/>
        </a:defRPr>
      </a:lvl2pPr>
      <a:lvl3pPr algn="ctr" rtl="0" fontAlgn="base">
        <a:spcBef>
          <a:spcPct val="0"/>
        </a:spcBef>
        <a:spcAft>
          <a:spcPct val="0"/>
        </a:spcAft>
        <a:defRPr sz="3300">
          <a:solidFill>
            <a:srgbClr val="7B9899"/>
          </a:solidFill>
          <a:latin typeface="Georgia" pitchFamily="18" charset="0"/>
        </a:defRPr>
      </a:lvl3pPr>
      <a:lvl4pPr algn="ctr" rtl="0" fontAlgn="base">
        <a:spcBef>
          <a:spcPct val="0"/>
        </a:spcBef>
        <a:spcAft>
          <a:spcPct val="0"/>
        </a:spcAft>
        <a:defRPr sz="3300">
          <a:solidFill>
            <a:srgbClr val="7B9899"/>
          </a:solidFill>
          <a:latin typeface="Georgia" pitchFamily="18" charset="0"/>
        </a:defRPr>
      </a:lvl4pPr>
      <a:lvl5pPr algn="ctr" rtl="0" fontAlgn="base">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fontAlgn="base">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fontAlgn="auto">
              <a:spcAft>
                <a:spcPts val="0"/>
              </a:spcAft>
              <a:defRPr/>
            </a:pPr>
            <a:r>
              <a:rPr lang="kk-KZ" sz="4400" b="1" dirty="0" smtClean="0">
                <a:effectLst>
                  <a:outerShdw blurRad="38100" dist="38100" dir="2700000" algn="tl">
                    <a:srgbClr val="000000">
                      <a:alpha val="43137"/>
                    </a:srgbClr>
                  </a:outerShdw>
                </a:effectLst>
              </a:rPr>
              <a:t>Өмірбаяны</a:t>
            </a:r>
            <a:endParaRPr lang="ru-RU" sz="4400" b="1" dirty="0">
              <a:effectLst>
                <a:outerShdw blurRad="38100" dist="38100" dir="2700000" algn="tl">
                  <a:srgbClr val="000000">
                    <a:alpha val="43137"/>
                  </a:srgbClr>
                </a:outerShdw>
              </a:effectLst>
            </a:endParaRPr>
          </a:p>
        </p:txBody>
      </p:sp>
      <p:sp>
        <p:nvSpPr>
          <p:cNvPr id="3" name="Объект 2"/>
          <p:cNvSpPr>
            <a:spLocks noGrp="1"/>
          </p:cNvSpPr>
          <p:nvPr>
            <p:ph sz="quarter" idx="1"/>
          </p:nvPr>
        </p:nvSpPr>
        <p:spPr>
          <a:xfrm>
            <a:off x="301625" y="1527175"/>
            <a:ext cx="4846638" cy="4926013"/>
          </a:xfrm>
        </p:spPr>
        <p:txBody>
          <a:bodyPr>
            <a:normAutofit fontScale="85000" lnSpcReduction="10000"/>
          </a:bodyPr>
          <a:lstStyle/>
          <a:p>
            <a:pPr marL="0" indent="0" fontAlgn="auto">
              <a:spcAft>
                <a:spcPts val="0"/>
              </a:spcAft>
              <a:buFont typeface="Wingdings 2"/>
              <a:buNone/>
              <a:defRPr/>
            </a:pPr>
            <a:r>
              <a:rPr lang="ru-RU" dirty="0" err="1">
                <a:solidFill>
                  <a:srgbClr val="0070C0"/>
                </a:solidFill>
              </a:rPr>
              <a:t>Әлихан</a:t>
            </a:r>
            <a:r>
              <a:rPr lang="ru-RU" dirty="0">
                <a:solidFill>
                  <a:srgbClr val="0070C0"/>
                </a:solidFill>
              </a:rPr>
              <a:t> </a:t>
            </a:r>
            <a:r>
              <a:rPr lang="ru-RU" dirty="0" err="1">
                <a:solidFill>
                  <a:srgbClr val="0070C0"/>
                </a:solidFill>
              </a:rPr>
              <a:t>Нұрмұхамедұлы</a:t>
            </a:r>
            <a:r>
              <a:rPr lang="ru-RU" dirty="0">
                <a:solidFill>
                  <a:srgbClr val="0070C0"/>
                </a:solidFill>
              </a:rPr>
              <a:t> </a:t>
            </a:r>
            <a:r>
              <a:rPr lang="ru-RU" dirty="0" err="1">
                <a:solidFill>
                  <a:srgbClr val="0070C0"/>
                </a:solidFill>
              </a:rPr>
              <a:t>Бөкейхан</a:t>
            </a:r>
            <a:r>
              <a:rPr lang="ru-RU" dirty="0">
                <a:solidFill>
                  <a:srgbClr val="0070C0"/>
                </a:solidFill>
              </a:rPr>
              <a:t> (05.03.1866 </a:t>
            </a:r>
            <a:r>
              <a:rPr lang="ru-RU" dirty="0" err="1">
                <a:solidFill>
                  <a:srgbClr val="0070C0"/>
                </a:solidFill>
              </a:rPr>
              <a:t>жыл</a:t>
            </a:r>
            <a:r>
              <a:rPr lang="ru-RU" dirty="0">
                <a:solidFill>
                  <a:srgbClr val="0070C0"/>
                </a:solidFill>
              </a:rPr>
              <a:t>, </a:t>
            </a:r>
            <a:r>
              <a:rPr lang="ru-RU" dirty="0" err="1">
                <a:solidFill>
                  <a:srgbClr val="0070C0"/>
                </a:solidFill>
              </a:rPr>
              <a:t>Қарқаралы</a:t>
            </a:r>
            <a:r>
              <a:rPr lang="ru-RU" dirty="0">
                <a:solidFill>
                  <a:srgbClr val="0070C0"/>
                </a:solidFill>
              </a:rPr>
              <a:t> </a:t>
            </a:r>
            <a:r>
              <a:rPr lang="ru-RU" dirty="0" err="1">
                <a:solidFill>
                  <a:srgbClr val="0070C0"/>
                </a:solidFill>
              </a:rPr>
              <a:t>уезі</a:t>
            </a:r>
            <a:r>
              <a:rPr lang="ru-RU" dirty="0">
                <a:solidFill>
                  <a:srgbClr val="0070C0"/>
                </a:solidFill>
              </a:rPr>
              <a:t>, Семей </a:t>
            </a:r>
            <a:r>
              <a:rPr lang="ru-RU" dirty="0" err="1">
                <a:solidFill>
                  <a:srgbClr val="0070C0"/>
                </a:solidFill>
              </a:rPr>
              <a:t>облысы</a:t>
            </a:r>
            <a:r>
              <a:rPr lang="ru-RU" dirty="0">
                <a:solidFill>
                  <a:srgbClr val="0070C0"/>
                </a:solidFill>
              </a:rPr>
              <a:t>, Дала </a:t>
            </a:r>
            <a:r>
              <a:rPr lang="ru-RU" dirty="0" err="1">
                <a:solidFill>
                  <a:srgbClr val="0070C0"/>
                </a:solidFill>
              </a:rPr>
              <a:t>Өлкесі</a:t>
            </a:r>
            <a:r>
              <a:rPr lang="ru-RU" dirty="0">
                <a:solidFill>
                  <a:srgbClr val="0070C0"/>
                </a:solidFill>
              </a:rPr>
              <a:t> -27.09.1937 </a:t>
            </a:r>
            <a:r>
              <a:rPr lang="ru-RU" dirty="0" err="1">
                <a:solidFill>
                  <a:srgbClr val="0070C0"/>
                </a:solidFill>
              </a:rPr>
              <a:t>жыл</a:t>
            </a:r>
            <a:r>
              <a:rPr lang="ru-RU" dirty="0">
                <a:solidFill>
                  <a:srgbClr val="0070C0"/>
                </a:solidFill>
              </a:rPr>
              <a:t>, </a:t>
            </a:r>
            <a:r>
              <a:rPr lang="ru-RU" dirty="0" err="1">
                <a:solidFill>
                  <a:srgbClr val="0070C0"/>
                </a:solidFill>
              </a:rPr>
              <a:t>Мәскеу</a:t>
            </a:r>
            <a:r>
              <a:rPr lang="ru-RU" dirty="0">
                <a:solidFill>
                  <a:srgbClr val="0070C0"/>
                </a:solidFill>
              </a:rPr>
              <a:t>) — </a:t>
            </a:r>
            <a:r>
              <a:rPr lang="en-US" dirty="0">
                <a:solidFill>
                  <a:srgbClr val="0070C0"/>
                </a:solidFill>
              </a:rPr>
              <a:t>XIX </a:t>
            </a:r>
            <a:r>
              <a:rPr lang="ru-RU" dirty="0">
                <a:solidFill>
                  <a:srgbClr val="0070C0"/>
                </a:solidFill>
              </a:rPr>
              <a:t>ғ. </a:t>
            </a:r>
            <a:r>
              <a:rPr lang="ru-RU" dirty="0" err="1">
                <a:solidFill>
                  <a:srgbClr val="0070C0"/>
                </a:solidFill>
              </a:rPr>
              <a:t>соңы</a:t>
            </a:r>
            <a:r>
              <a:rPr lang="ru-RU" dirty="0">
                <a:solidFill>
                  <a:srgbClr val="0070C0"/>
                </a:solidFill>
              </a:rPr>
              <a:t> мен </a:t>
            </a:r>
            <a:r>
              <a:rPr lang="en-US" dirty="0">
                <a:solidFill>
                  <a:srgbClr val="0070C0"/>
                </a:solidFill>
              </a:rPr>
              <a:t>XX </a:t>
            </a:r>
            <a:r>
              <a:rPr lang="ru-RU" dirty="0">
                <a:solidFill>
                  <a:srgbClr val="0070C0"/>
                </a:solidFill>
              </a:rPr>
              <a:t>ғ. </a:t>
            </a:r>
            <a:r>
              <a:rPr lang="ru-RU" dirty="0" err="1">
                <a:solidFill>
                  <a:srgbClr val="0070C0"/>
                </a:solidFill>
              </a:rPr>
              <a:t>басындағы</a:t>
            </a:r>
            <a:r>
              <a:rPr lang="ru-RU" dirty="0">
                <a:solidFill>
                  <a:srgbClr val="0070C0"/>
                </a:solidFill>
              </a:rPr>
              <a:t> </a:t>
            </a:r>
            <a:r>
              <a:rPr lang="ru-RU" dirty="0" err="1">
                <a:solidFill>
                  <a:srgbClr val="0070C0"/>
                </a:solidFill>
              </a:rPr>
              <a:t>қазақ</a:t>
            </a:r>
            <a:r>
              <a:rPr lang="ru-RU" dirty="0">
                <a:solidFill>
                  <a:srgbClr val="0070C0"/>
                </a:solidFill>
              </a:rPr>
              <a:t> </a:t>
            </a:r>
            <a:r>
              <a:rPr lang="ru-RU" dirty="0" err="1">
                <a:solidFill>
                  <a:srgbClr val="0070C0"/>
                </a:solidFill>
              </a:rPr>
              <a:t>зиялыларының</a:t>
            </a:r>
            <a:r>
              <a:rPr lang="ru-RU" dirty="0">
                <a:solidFill>
                  <a:srgbClr val="0070C0"/>
                </a:solidFill>
              </a:rPr>
              <a:t>, </a:t>
            </a:r>
            <a:r>
              <a:rPr lang="ru-RU" dirty="0" err="1">
                <a:solidFill>
                  <a:srgbClr val="0070C0"/>
                </a:solidFill>
              </a:rPr>
              <a:t>қоғам</a:t>
            </a:r>
            <a:r>
              <a:rPr lang="ru-RU" dirty="0">
                <a:solidFill>
                  <a:srgbClr val="0070C0"/>
                </a:solidFill>
              </a:rPr>
              <a:t> </a:t>
            </a:r>
            <a:r>
              <a:rPr lang="ru-RU" dirty="0" err="1">
                <a:solidFill>
                  <a:srgbClr val="0070C0"/>
                </a:solidFill>
              </a:rPr>
              <a:t>және</a:t>
            </a:r>
            <a:r>
              <a:rPr lang="ru-RU" dirty="0">
                <a:solidFill>
                  <a:srgbClr val="0070C0"/>
                </a:solidFill>
              </a:rPr>
              <a:t> </a:t>
            </a:r>
            <a:r>
              <a:rPr lang="ru-RU" dirty="0" err="1">
                <a:solidFill>
                  <a:srgbClr val="0070C0"/>
                </a:solidFill>
              </a:rPr>
              <a:t>мемлекет</a:t>
            </a:r>
            <a:r>
              <a:rPr lang="ru-RU" dirty="0">
                <a:solidFill>
                  <a:srgbClr val="0070C0"/>
                </a:solidFill>
              </a:rPr>
              <a:t> </a:t>
            </a:r>
            <a:r>
              <a:rPr lang="ru-RU" dirty="0" err="1">
                <a:solidFill>
                  <a:srgbClr val="0070C0"/>
                </a:solidFill>
              </a:rPr>
              <a:t>қайраткерлері</a:t>
            </a:r>
            <a:r>
              <a:rPr lang="ru-RU" dirty="0">
                <a:solidFill>
                  <a:srgbClr val="0070C0"/>
                </a:solidFill>
              </a:rPr>
              <a:t> </a:t>
            </a:r>
            <a:r>
              <a:rPr lang="ru-RU" dirty="0" err="1">
                <a:solidFill>
                  <a:srgbClr val="0070C0"/>
                </a:solidFill>
              </a:rPr>
              <a:t>қатарындағы</a:t>
            </a:r>
            <a:r>
              <a:rPr lang="ru-RU" dirty="0">
                <a:solidFill>
                  <a:srgbClr val="0070C0"/>
                </a:solidFill>
              </a:rPr>
              <a:t> аса </a:t>
            </a:r>
            <a:r>
              <a:rPr lang="ru-RU" dirty="0" err="1">
                <a:solidFill>
                  <a:srgbClr val="0070C0"/>
                </a:solidFill>
              </a:rPr>
              <a:t>ерекше</a:t>
            </a:r>
            <a:r>
              <a:rPr lang="ru-RU" dirty="0">
                <a:solidFill>
                  <a:srgbClr val="0070C0"/>
                </a:solidFill>
              </a:rPr>
              <a:t> </a:t>
            </a:r>
            <a:r>
              <a:rPr lang="ru-RU" dirty="0" err="1">
                <a:solidFill>
                  <a:srgbClr val="0070C0"/>
                </a:solidFill>
              </a:rPr>
              <a:t>тұлға</a:t>
            </a:r>
            <a:r>
              <a:rPr lang="ru-RU" dirty="0">
                <a:solidFill>
                  <a:srgbClr val="0070C0"/>
                </a:solidFill>
              </a:rPr>
              <a:t>. </a:t>
            </a:r>
            <a:r>
              <a:rPr lang="ru-RU" dirty="0" err="1">
                <a:solidFill>
                  <a:srgbClr val="0070C0"/>
                </a:solidFill>
              </a:rPr>
              <a:t>Көрнекті</a:t>
            </a:r>
            <a:r>
              <a:rPr lang="ru-RU" dirty="0">
                <a:solidFill>
                  <a:srgbClr val="0070C0"/>
                </a:solidFill>
              </a:rPr>
              <a:t> </a:t>
            </a:r>
            <a:r>
              <a:rPr lang="ru-RU" dirty="0" err="1">
                <a:solidFill>
                  <a:srgbClr val="0070C0"/>
                </a:solidFill>
              </a:rPr>
              <a:t>қоғам</a:t>
            </a:r>
            <a:r>
              <a:rPr lang="ru-RU" dirty="0">
                <a:solidFill>
                  <a:srgbClr val="0070C0"/>
                </a:solidFill>
              </a:rPr>
              <a:t> </a:t>
            </a:r>
            <a:r>
              <a:rPr lang="ru-RU" dirty="0" err="1">
                <a:solidFill>
                  <a:srgbClr val="0070C0"/>
                </a:solidFill>
              </a:rPr>
              <a:t>және</a:t>
            </a:r>
            <a:r>
              <a:rPr lang="ru-RU" dirty="0">
                <a:solidFill>
                  <a:srgbClr val="0070C0"/>
                </a:solidFill>
              </a:rPr>
              <a:t> </a:t>
            </a:r>
            <a:r>
              <a:rPr lang="ru-RU" dirty="0" err="1">
                <a:solidFill>
                  <a:srgbClr val="0070C0"/>
                </a:solidFill>
              </a:rPr>
              <a:t>мемлекет</a:t>
            </a:r>
            <a:r>
              <a:rPr lang="ru-RU" dirty="0">
                <a:solidFill>
                  <a:srgbClr val="0070C0"/>
                </a:solidFill>
              </a:rPr>
              <a:t> </a:t>
            </a:r>
            <a:r>
              <a:rPr lang="ru-RU" dirty="0" err="1">
                <a:solidFill>
                  <a:srgbClr val="0070C0"/>
                </a:solidFill>
              </a:rPr>
              <a:t>қайраткері</a:t>
            </a:r>
            <a:r>
              <a:rPr lang="ru-RU" dirty="0">
                <a:solidFill>
                  <a:srgbClr val="0070C0"/>
                </a:solidFill>
              </a:rPr>
              <a:t>, </a:t>
            </a:r>
            <a:r>
              <a:rPr lang="ru-RU" dirty="0" err="1">
                <a:solidFill>
                  <a:srgbClr val="0070C0"/>
                </a:solidFill>
              </a:rPr>
              <a:t>ұлт-азаттық</a:t>
            </a:r>
            <a:r>
              <a:rPr lang="ru-RU" dirty="0">
                <a:solidFill>
                  <a:srgbClr val="0070C0"/>
                </a:solidFill>
              </a:rPr>
              <a:t> </a:t>
            </a:r>
            <a:r>
              <a:rPr lang="ru-RU" dirty="0" err="1">
                <a:solidFill>
                  <a:srgbClr val="0070C0"/>
                </a:solidFill>
              </a:rPr>
              <a:t>және</a:t>
            </a:r>
            <a:r>
              <a:rPr lang="ru-RU" dirty="0">
                <a:solidFill>
                  <a:srgbClr val="0070C0"/>
                </a:solidFill>
              </a:rPr>
              <a:t> </a:t>
            </a:r>
            <a:r>
              <a:rPr lang="ru-RU" dirty="0" err="1">
                <a:solidFill>
                  <a:srgbClr val="0070C0"/>
                </a:solidFill>
              </a:rPr>
              <a:t>Алаш</a:t>
            </a:r>
            <a:r>
              <a:rPr lang="ru-RU" dirty="0">
                <a:solidFill>
                  <a:srgbClr val="0070C0"/>
                </a:solidFill>
              </a:rPr>
              <a:t> </a:t>
            </a:r>
            <a:r>
              <a:rPr lang="ru-RU" dirty="0" err="1">
                <a:solidFill>
                  <a:srgbClr val="0070C0"/>
                </a:solidFill>
              </a:rPr>
              <a:t>қозғалысының</a:t>
            </a:r>
            <a:r>
              <a:rPr lang="ru-RU" dirty="0">
                <a:solidFill>
                  <a:srgbClr val="0070C0"/>
                </a:solidFill>
              </a:rPr>
              <a:t> </a:t>
            </a:r>
            <a:r>
              <a:rPr lang="ru-RU" dirty="0" err="1">
                <a:solidFill>
                  <a:srgbClr val="0070C0"/>
                </a:solidFill>
              </a:rPr>
              <a:t>жетекшісі</a:t>
            </a:r>
            <a:r>
              <a:rPr lang="ru-RU" dirty="0">
                <a:solidFill>
                  <a:srgbClr val="0070C0"/>
                </a:solidFill>
              </a:rPr>
              <a:t>, </a:t>
            </a:r>
            <a:r>
              <a:rPr lang="ru-RU" dirty="0" err="1">
                <a:solidFill>
                  <a:srgbClr val="0070C0"/>
                </a:solidFill>
              </a:rPr>
              <a:t>Алашорда</a:t>
            </a:r>
            <a:r>
              <a:rPr lang="ru-RU" dirty="0">
                <a:solidFill>
                  <a:srgbClr val="0070C0"/>
                </a:solidFill>
              </a:rPr>
              <a:t> </a:t>
            </a:r>
            <a:r>
              <a:rPr lang="ru-RU" dirty="0" err="1">
                <a:solidFill>
                  <a:srgbClr val="0070C0"/>
                </a:solidFill>
              </a:rPr>
              <a:t>автономиялы</a:t>
            </a:r>
            <a:r>
              <a:rPr lang="ru-RU" dirty="0">
                <a:solidFill>
                  <a:srgbClr val="0070C0"/>
                </a:solidFill>
              </a:rPr>
              <a:t> </a:t>
            </a:r>
            <a:r>
              <a:rPr lang="ru-RU" dirty="0" err="1">
                <a:solidFill>
                  <a:srgbClr val="0070C0"/>
                </a:solidFill>
              </a:rPr>
              <a:t>үкіметінің</a:t>
            </a:r>
            <a:r>
              <a:rPr lang="ru-RU" dirty="0">
                <a:solidFill>
                  <a:srgbClr val="0070C0"/>
                </a:solidFill>
              </a:rPr>
              <a:t> </a:t>
            </a:r>
            <a:r>
              <a:rPr lang="ru-RU" dirty="0" err="1">
                <a:solidFill>
                  <a:srgbClr val="0070C0"/>
                </a:solidFill>
              </a:rPr>
              <a:t>төрағасы</a:t>
            </a:r>
            <a:r>
              <a:rPr lang="ru-RU" dirty="0">
                <a:solidFill>
                  <a:srgbClr val="0070C0"/>
                </a:solidFill>
              </a:rPr>
              <a:t>, публицист, </a:t>
            </a:r>
            <a:r>
              <a:rPr lang="ru-RU" dirty="0" err="1">
                <a:solidFill>
                  <a:srgbClr val="0070C0"/>
                </a:solidFill>
              </a:rPr>
              <a:t>ғалым</a:t>
            </a:r>
            <a:r>
              <a:rPr lang="ru-RU" dirty="0">
                <a:solidFill>
                  <a:srgbClr val="0070C0"/>
                </a:solidFill>
              </a:rPr>
              <a:t>, </a:t>
            </a:r>
            <a:r>
              <a:rPr lang="ru-RU" dirty="0" err="1">
                <a:solidFill>
                  <a:srgbClr val="0070C0"/>
                </a:solidFill>
              </a:rPr>
              <a:t>аудармашы</a:t>
            </a:r>
            <a:r>
              <a:rPr lang="ru-RU" dirty="0">
                <a:solidFill>
                  <a:srgbClr val="0070C0"/>
                </a:solidFill>
              </a:rPr>
              <a:t>.</a:t>
            </a:r>
          </a:p>
        </p:txBody>
      </p:sp>
      <p:pic>
        <p:nvPicPr>
          <p:cNvPr id="14340" name="Picture 2" descr="https://upload.wikimedia.org/wikipedia/kk/b/b8/%D3%98%D0%BB%D0%B8%D1%85%D0%B0%D0%BD_%D0%91%D3%A9%D0%BA%D0%B5%D0%B9%D1%85%D0%B0%D0%BD_%D0%BF%D0%BE%D1%80%D1%82%D1%80%D0%B5%D1%82%D1%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1557338"/>
            <a:ext cx="3311525"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Нижний колонтитул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pPr>
            <a:r>
              <a:rPr lang="en-US" smtClean="0">
                <a:solidFill>
                  <a:srgbClr val="FFFFFF"/>
                </a:solidFill>
              </a:rPr>
              <a:t>www.ZHARAR.com</a:t>
            </a:r>
            <a:endParaRPr lang="ru-RU">
              <a:solidFill>
                <a:srgbClr val="FFFF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p:txBody>
          <a:bodyPr/>
          <a:lstStyle/>
          <a:p>
            <a:endParaRPr lang="ru-RU" smtClean="0">
              <a:solidFill>
                <a:srgbClr val="7B9899"/>
              </a:solidFill>
            </a:endParaRPr>
          </a:p>
        </p:txBody>
      </p:sp>
      <p:sp>
        <p:nvSpPr>
          <p:cNvPr id="23555" name="Объект 2"/>
          <p:cNvSpPr>
            <a:spLocks noGrp="1"/>
          </p:cNvSpPr>
          <p:nvPr>
            <p:ph sz="quarter" idx="1"/>
          </p:nvPr>
        </p:nvSpPr>
        <p:spPr>
          <a:xfrm>
            <a:off x="301625" y="1527175"/>
            <a:ext cx="8518525" cy="4926013"/>
          </a:xfrm>
        </p:spPr>
        <p:txBody>
          <a:bodyPr/>
          <a:lstStyle/>
          <a:p>
            <a:r>
              <a:rPr lang="ru-RU" smtClean="0"/>
              <a:t>Бар күш қуаттарын осы мақсатқа жұмылдырады. Бірақ олардың ойдағыдай жұмыс істеуіне жандармерия басқармасының жансыздары мүмкіндік бермейді. Солардың көрсетуімен қуғынға түседі, түрмеге қамалады. Бұдан студент кезінде-ақ сенімсіздердің қара тізіміне ілігіп, бақылауда жүрген Әлихан да тыс қалған жоқ, алдымен, Семей түрмесіне қамалып, кейін Самар қаласына жер аударылып, онда тек ғылыми-шығармашылық қызметпен айналысуға ғана мәжбүр болды.</a:t>
            </a:r>
          </a:p>
        </p:txBody>
      </p:sp>
      <p:sp>
        <p:nvSpPr>
          <p:cNvPr id="23556" name="Нижний колонтитул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pPr>
            <a:r>
              <a:rPr lang="en-US" smtClean="0">
                <a:solidFill>
                  <a:srgbClr val="FFFFFF"/>
                </a:solidFill>
              </a:rPr>
              <a:t>www.ZHARAR.com</a:t>
            </a:r>
            <a:endParaRPr lang="ru-RU">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p:txBody>
          <a:bodyPr/>
          <a:lstStyle/>
          <a:p>
            <a:r>
              <a:rPr lang="ru-RU" sz="4400" b="1" smtClean="0">
                <a:solidFill>
                  <a:srgbClr val="7B9899"/>
                </a:solidFill>
              </a:rPr>
              <a:t>Алаш Орда</a:t>
            </a:r>
            <a:endParaRPr lang="ru-RU" sz="4400" smtClean="0">
              <a:solidFill>
                <a:srgbClr val="7B9899"/>
              </a:solidFill>
            </a:endParaRPr>
          </a:p>
        </p:txBody>
      </p:sp>
      <p:sp>
        <p:nvSpPr>
          <p:cNvPr id="24579" name="Объект 2"/>
          <p:cNvSpPr>
            <a:spLocks noGrp="1"/>
          </p:cNvSpPr>
          <p:nvPr>
            <p:ph sz="quarter" idx="1"/>
          </p:nvPr>
        </p:nvSpPr>
        <p:spPr>
          <a:xfrm>
            <a:off x="250825" y="1527175"/>
            <a:ext cx="8555038" cy="4926013"/>
          </a:xfrm>
        </p:spPr>
        <p:txBody>
          <a:bodyPr/>
          <a:lstStyle/>
          <a:p>
            <a:pPr algn="just"/>
            <a:r>
              <a:rPr lang="ru-RU" smtClean="0"/>
              <a:t>Ол Ақпан төңкерісінен үлкен үміт күтеді. Бірақ ол үміті ақталмайды. Уақытша үкімет, оның ішінде өзі мүшесі болып жүрген кадет партиясының көсемдері қазаққа автономия беруге қарсы болады. Оның үстіне олармен жер мәселесі жөнінде де ымыраға келе алмайды да, ол бұл партиядан шығып, қазақтан сайланған тоғыз өкілді бастап барып, Томск қаласында Сібір автономистерінің құрылтайына қатысады. Осында болашақ Сібір республикасының құрамында Қазақ автономиясы құрылмақ болады.</a:t>
            </a:r>
          </a:p>
          <a:p>
            <a:pPr algn="just"/>
            <a:endParaRPr lang="ru-RU" smtClean="0"/>
          </a:p>
        </p:txBody>
      </p:sp>
      <p:sp>
        <p:nvSpPr>
          <p:cNvPr id="24580" name="Нижний колонтитул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pPr>
            <a:r>
              <a:rPr lang="en-US" smtClean="0">
                <a:solidFill>
                  <a:srgbClr val="FFFFFF"/>
                </a:solidFill>
              </a:rPr>
              <a:t>www.ZHARAR.com</a:t>
            </a:r>
            <a:endParaRPr lang="ru-RU">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p:txBody>
          <a:bodyPr/>
          <a:lstStyle/>
          <a:p>
            <a:endParaRPr lang="ru-RU" smtClean="0">
              <a:solidFill>
                <a:srgbClr val="7B9899"/>
              </a:solidFill>
            </a:endParaRPr>
          </a:p>
        </p:txBody>
      </p:sp>
      <p:sp>
        <p:nvSpPr>
          <p:cNvPr id="25603" name="Объект 2"/>
          <p:cNvSpPr>
            <a:spLocks noGrp="1"/>
          </p:cNvSpPr>
          <p:nvPr>
            <p:ph sz="quarter" idx="1"/>
          </p:nvPr>
        </p:nvSpPr>
        <p:spPr>
          <a:xfrm>
            <a:off x="301625" y="1527175"/>
            <a:ext cx="8504238" cy="4572000"/>
          </a:xfrm>
        </p:spPr>
        <p:txBody>
          <a:bodyPr/>
          <a:lstStyle/>
          <a:p>
            <a:pPr marL="0" indent="0" algn="just">
              <a:buFont typeface="Wingdings 2" pitchFamily="18" charset="2"/>
              <a:buNone/>
            </a:pPr>
            <a:r>
              <a:rPr lang="ru-RU" sz="2200" smtClean="0"/>
              <a:t>Құрылтайдан оралысымен Әлихан қазақ тарихындағы тұңғыш саяси ұйым Алаш партиясын ұйымдастыруға кіріседі. Артынша, 1917 ж. желтоқсанында бүкіл қазақтардың құрылтайында Алаш аутономиясы жарияланып, Ә. Бөкейхан сол алғашқы Қазақ республикасының тұңғыш төрағасы (президенті) болып сайланады.</a:t>
            </a:r>
          </a:p>
        </p:txBody>
      </p:sp>
      <p:pic>
        <p:nvPicPr>
          <p:cNvPr id="25604" name="Picture 2" descr="http://gdb.rferl.org/CAF8A399-9C5C-41DA-B208-9F7530251129_mw800_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3662363"/>
            <a:ext cx="6481763"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Нижний колонтитул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pPr>
            <a:r>
              <a:rPr lang="en-US" smtClean="0">
                <a:solidFill>
                  <a:srgbClr val="FFFFFF"/>
                </a:solidFill>
              </a:rPr>
              <a:t>www.ZHARAR.com</a:t>
            </a:r>
            <a:endParaRPr lang="ru-RU">
              <a:solidFill>
                <a:srgbClr val="FFFFFF"/>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fontAlgn="auto">
              <a:spcAft>
                <a:spcPts val="0"/>
              </a:spcAft>
              <a:defRPr/>
            </a:pPr>
            <a:r>
              <a:rPr lang="kk-KZ" sz="4400" b="1" dirty="0" smtClean="0">
                <a:effectLst>
                  <a:outerShdw blurRad="38100" dist="38100" dir="2700000" algn="tl">
                    <a:srgbClr val="000000">
                      <a:alpha val="43137"/>
                    </a:srgbClr>
                  </a:outerShdw>
                </a:effectLst>
              </a:rPr>
              <a:t>Алаш Орда</a:t>
            </a:r>
            <a:endParaRPr lang="ru-RU" sz="4400" b="1" dirty="0">
              <a:effectLst>
                <a:outerShdw blurRad="38100" dist="38100" dir="2700000" algn="tl">
                  <a:srgbClr val="000000">
                    <a:alpha val="43137"/>
                  </a:srgbClr>
                </a:outerShdw>
              </a:effectLst>
            </a:endParaRPr>
          </a:p>
        </p:txBody>
      </p:sp>
      <p:sp>
        <p:nvSpPr>
          <p:cNvPr id="26627" name="Объект 2"/>
          <p:cNvSpPr>
            <a:spLocks noGrp="1"/>
          </p:cNvSpPr>
          <p:nvPr>
            <p:ph sz="quarter" idx="1"/>
          </p:nvPr>
        </p:nvSpPr>
        <p:spPr>
          <a:xfrm>
            <a:off x="323850" y="1412875"/>
            <a:ext cx="8504238" cy="4572000"/>
          </a:xfrm>
        </p:spPr>
        <p:txBody>
          <a:bodyPr/>
          <a:lstStyle/>
          <a:p>
            <a:pPr marL="0" indent="0" algn="just">
              <a:buFont typeface="Wingdings 2" pitchFamily="18" charset="2"/>
              <a:buNone/>
            </a:pPr>
            <a:r>
              <a:rPr lang="ru-RU" sz="2200" smtClean="0">
                <a:solidFill>
                  <a:srgbClr val="0070C0"/>
                </a:solidFill>
              </a:rPr>
              <a:t>Бірақ, ұлттық намыстан жұрдай, жалған интернационалист, жадағай белсенділердің көрсетуімен ол 1926 жылы екі рет тұтқындалып, түрме азабын тартты. Әлихан Бөкейхан Мәскеуге жер аударылады, зор беделінен қорыққан большевиктер өкіметі оны Қазақстанға жолатпады.</a:t>
            </a:r>
          </a:p>
        </p:txBody>
      </p:sp>
      <p:pic>
        <p:nvPicPr>
          <p:cNvPr id="26628" name="Picture 2" descr="https://upload.wikimedia.org/wikipedia/kk/3/35/Life_death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213100"/>
            <a:ext cx="5183187"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Прямоугольник 3"/>
          <p:cNvSpPr>
            <a:spLocks noChangeArrowheads="1"/>
          </p:cNvSpPr>
          <p:nvPr/>
        </p:nvSpPr>
        <p:spPr bwMode="auto">
          <a:xfrm>
            <a:off x="5689600" y="3786188"/>
            <a:ext cx="25304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2000" b="1">
                <a:solidFill>
                  <a:srgbClr val="FF0000"/>
                </a:solidFill>
              </a:rPr>
              <a:t>Ә. Бөкейханның қуғын-сүргін кезеңінен 2 жыл алдындағы мен ату жазасының күніндегісі.</a:t>
            </a:r>
          </a:p>
        </p:txBody>
      </p:sp>
      <p:sp>
        <p:nvSpPr>
          <p:cNvPr id="26630" name="Нижний колонтитул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pPr>
            <a:r>
              <a:rPr lang="en-US" smtClean="0">
                <a:solidFill>
                  <a:srgbClr val="FFFFFF"/>
                </a:solidFill>
              </a:rPr>
              <a:t>www.ZHARAR.com</a:t>
            </a:r>
            <a:endParaRPr lang="ru-RU">
              <a:solidFill>
                <a:srgbClr val="FFFFFF"/>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p:nvPr>
        </p:nvSpPr>
        <p:spPr/>
        <p:txBody>
          <a:bodyPr/>
          <a:lstStyle/>
          <a:p>
            <a:endParaRPr lang="ru-RU" smtClean="0">
              <a:solidFill>
                <a:srgbClr val="7B9899"/>
              </a:solidFill>
            </a:endParaRPr>
          </a:p>
        </p:txBody>
      </p:sp>
      <p:pic>
        <p:nvPicPr>
          <p:cNvPr id="27651" name="Picture 2" descr="https://upload.wikimedia.org/wikipedia/kk/5/5f/Bokeykhanov_kesim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1557338"/>
            <a:ext cx="2543175" cy="469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Box 3"/>
          <p:cNvSpPr txBox="1">
            <a:spLocks noChangeArrowheads="1"/>
          </p:cNvSpPr>
          <p:nvPr/>
        </p:nvSpPr>
        <p:spPr bwMode="auto">
          <a:xfrm>
            <a:off x="322263" y="1433513"/>
            <a:ext cx="5832475"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r>
              <a:rPr lang="ru-RU" sz="2200"/>
              <a:t>Сөз соңында, ғалым, Ә.Бөкейхан </a:t>
            </a:r>
            <a:r>
              <a:rPr lang="en-US" sz="2200"/>
              <a:t>XX </a:t>
            </a:r>
            <a:r>
              <a:rPr lang="ru-RU" sz="2200"/>
              <a:t>ғасырдың алғашқы жартысында қазақ эпосы мен фольклорын ғылыми тұрғыдан зерттеген ғалымдарымыздың бірі болды. Ол қарастырған негізгі аспектілер: эпостың тарихилығы, қазақ фольклорының түрлері, шығу мезгілі, жыршы мен оның шеберлігі, қоғамдық ой-сананың жырда көрініс табуы, бейнелер, олардың атқарған идеялық қызметі, үлгінің көркемдік ерекшеліктері т.с.с.- әлі де қазақ фольклортану ғылымында өз маңызын жойған жоқ, және сол дәуірдің жетістігі болып саналатыны сөзсіз.</a:t>
            </a:r>
          </a:p>
        </p:txBody>
      </p:sp>
      <p:sp>
        <p:nvSpPr>
          <p:cNvPr id="27653" name="Нижний колонтитул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pPr>
            <a:r>
              <a:rPr lang="en-US" smtClean="0">
                <a:solidFill>
                  <a:srgbClr val="FFFFFF"/>
                </a:solidFill>
              </a:rPr>
              <a:t>www.ZHARAR.com</a:t>
            </a:r>
            <a:endParaRPr lang="ru-RU">
              <a:solidFill>
                <a:srgbClr val="FFFFFF"/>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fontAlgn="auto">
              <a:spcAft>
                <a:spcPts val="0"/>
              </a:spcAft>
              <a:defRPr/>
            </a:pPr>
            <a:r>
              <a:rPr lang="ru-RU" sz="4000" b="1" dirty="0" err="1">
                <a:effectLst>
                  <a:outerShdw blurRad="38100" dist="38100" dir="2700000" algn="tl">
                    <a:srgbClr val="000000">
                      <a:alpha val="43137"/>
                    </a:srgbClr>
                  </a:outerShdw>
                </a:effectLst>
              </a:rPr>
              <a:t>Ғылыми</a:t>
            </a:r>
            <a:r>
              <a:rPr lang="ru-RU" sz="4000" b="1" dirty="0">
                <a:effectLst>
                  <a:outerShdw blurRad="38100" dist="38100" dir="2700000" algn="tl">
                    <a:srgbClr val="000000">
                      <a:alpha val="43137"/>
                    </a:srgbClr>
                  </a:outerShdw>
                </a:effectLst>
              </a:rPr>
              <a:t> </a:t>
            </a:r>
            <a:r>
              <a:rPr lang="ru-RU" sz="4000" b="1" dirty="0" err="1" smtClean="0">
                <a:effectLst>
                  <a:outerShdw blurRad="38100" dist="38100" dir="2700000" algn="tl">
                    <a:srgbClr val="000000">
                      <a:alpha val="43137"/>
                    </a:srgbClr>
                  </a:outerShdw>
                </a:effectLst>
              </a:rPr>
              <a:t>еңбектері</a:t>
            </a:r>
            <a:endParaRPr lang="ru-RU" sz="4000" b="1" dirty="0">
              <a:effectLst>
                <a:outerShdw blurRad="38100" dist="38100" dir="2700000" algn="tl">
                  <a:srgbClr val="000000">
                    <a:alpha val="43137"/>
                  </a:srgbClr>
                </a:outerShdw>
              </a:effectLst>
            </a:endParaRPr>
          </a:p>
        </p:txBody>
      </p:sp>
      <p:sp>
        <p:nvSpPr>
          <p:cNvPr id="3" name="Объект 2"/>
          <p:cNvSpPr>
            <a:spLocks noGrp="1"/>
          </p:cNvSpPr>
          <p:nvPr>
            <p:ph sz="quarter" idx="1"/>
          </p:nvPr>
        </p:nvSpPr>
        <p:spPr>
          <a:xfrm>
            <a:off x="301625" y="1527175"/>
            <a:ext cx="8591550" cy="4926013"/>
          </a:xfrm>
        </p:spPr>
        <p:txBody>
          <a:bodyPr>
            <a:normAutofit fontScale="92500" lnSpcReduction="20000"/>
          </a:bodyPr>
          <a:lstStyle/>
          <a:p>
            <a:pPr marL="0" indent="0" fontAlgn="auto">
              <a:spcAft>
                <a:spcPts val="0"/>
              </a:spcAft>
              <a:buFont typeface="Wingdings 2"/>
              <a:buNone/>
              <a:defRPr/>
            </a:pPr>
            <a:r>
              <a:rPr lang="en-US" dirty="0"/>
              <a:t>XIX </a:t>
            </a:r>
            <a:r>
              <a:rPr lang="ru-RU" dirty="0" err="1"/>
              <a:t>ғасырдың</a:t>
            </a:r>
            <a:r>
              <a:rPr lang="ru-RU" dirty="0"/>
              <a:t> </a:t>
            </a:r>
            <a:r>
              <a:rPr lang="ru-RU" dirty="0" err="1"/>
              <a:t>соңында</a:t>
            </a:r>
            <a:r>
              <a:rPr lang="ru-RU" dirty="0"/>
              <a:t> </a:t>
            </a:r>
            <a:r>
              <a:rPr lang="ru-RU" dirty="0" err="1"/>
              <a:t>Омбы</a:t>
            </a:r>
            <a:r>
              <a:rPr lang="ru-RU" dirty="0"/>
              <a:t> </a:t>
            </a:r>
            <a:r>
              <a:rPr lang="ru-RU" dirty="0" err="1"/>
              <a:t>орман</a:t>
            </a:r>
            <a:r>
              <a:rPr lang="ru-RU" dirty="0"/>
              <a:t> </a:t>
            </a:r>
            <a:r>
              <a:rPr lang="ru-RU" dirty="0" err="1"/>
              <a:t>шаруашылығы</a:t>
            </a:r>
            <a:r>
              <a:rPr lang="ru-RU" dirty="0"/>
              <a:t> </a:t>
            </a:r>
            <a:r>
              <a:rPr lang="ru-RU" dirty="0" err="1"/>
              <a:t>училищесінде</a:t>
            </a:r>
            <a:r>
              <a:rPr lang="ru-RU" dirty="0"/>
              <a:t> </a:t>
            </a:r>
            <a:r>
              <a:rPr lang="ru-RU" dirty="0" err="1"/>
              <a:t>оқытушылық</a:t>
            </a:r>
            <a:r>
              <a:rPr lang="ru-RU" dirty="0"/>
              <a:t> </a:t>
            </a:r>
            <a:r>
              <a:rPr lang="ru-RU" dirty="0" err="1"/>
              <a:t>қызмет</a:t>
            </a:r>
            <a:r>
              <a:rPr lang="ru-RU" dirty="0"/>
              <a:t> </a:t>
            </a:r>
            <a:r>
              <a:rPr lang="ru-RU" dirty="0" err="1"/>
              <a:t>атқарып</a:t>
            </a:r>
            <a:r>
              <a:rPr lang="ru-RU" dirty="0"/>
              <a:t>, </a:t>
            </a:r>
            <a:r>
              <a:rPr lang="ru-RU" dirty="0" err="1"/>
              <a:t>ғылыми</a:t>
            </a:r>
            <a:r>
              <a:rPr lang="ru-RU" dirty="0"/>
              <a:t> </a:t>
            </a:r>
            <a:r>
              <a:rPr lang="ru-RU" dirty="0" err="1"/>
              <a:t>жұмыстармен</a:t>
            </a:r>
            <a:r>
              <a:rPr lang="ru-RU" dirty="0"/>
              <a:t> </a:t>
            </a:r>
            <a:r>
              <a:rPr lang="ru-RU" dirty="0" err="1" smtClean="0"/>
              <a:t>айналысады</a:t>
            </a:r>
            <a:r>
              <a:rPr lang="ru-RU" dirty="0" smtClean="0"/>
              <a:t>. </a:t>
            </a:r>
            <a:r>
              <a:rPr lang="ru-RU" dirty="0" err="1" smtClean="0"/>
              <a:t>Ол</a:t>
            </a:r>
            <a:r>
              <a:rPr lang="ru-RU" dirty="0" smtClean="0"/>
              <a:t> </a:t>
            </a:r>
            <a:r>
              <a:rPr lang="ru-RU" dirty="0"/>
              <a:t>1896 ж. </a:t>
            </a:r>
            <a:r>
              <a:rPr lang="ru-RU" dirty="0" err="1"/>
              <a:t>көрнекті</a:t>
            </a:r>
            <a:r>
              <a:rPr lang="ru-RU" dirty="0"/>
              <a:t> </a:t>
            </a:r>
            <a:r>
              <a:rPr lang="ru-RU" dirty="0" err="1"/>
              <a:t>ғалымдардың</a:t>
            </a:r>
            <a:r>
              <a:rPr lang="ru-RU" dirty="0"/>
              <a:t> </a:t>
            </a:r>
            <a:r>
              <a:rPr lang="ru-RU" dirty="0" err="1"/>
              <a:t>кепілдемесімен</a:t>
            </a:r>
            <a:r>
              <a:rPr lang="ru-RU" dirty="0"/>
              <a:t> </a:t>
            </a:r>
            <a:r>
              <a:rPr lang="ru-RU" dirty="0" err="1"/>
              <a:t>Орыс</a:t>
            </a:r>
            <a:r>
              <a:rPr lang="ru-RU" dirty="0"/>
              <a:t> </a:t>
            </a:r>
            <a:r>
              <a:rPr lang="ru-RU" dirty="0" err="1"/>
              <a:t>географиялық</a:t>
            </a:r>
            <a:r>
              <a:rPr lang="ru-RU" dirty="0"/>
              <a:t> </a:t>
            </a:r>
            <a:r>
              <a:rPr lang="ru-RU" dirty="0" err="1"/>
              <a:t>қоғамы</a:t>
            </a:r>
            <a:r>
              <a:rPr lang="ru-RU" dirty="0"/>
              <a:t> </a:t>
            </a:r>
            <a:r>
              <a:rPr lang="ru-RU" dirty="0" err="1"/>
              <a:t>Батыс-Сібір</a:t>
            </a:r>
            <a:r>
              <a:rPr lang="ru-RU" dirty="0"/>
              <a:t> </a:t>
            </a:r>
            <a:r>
              <a:rPr lang="ru-RU" dirty="0" err="1"/>
              <a:t>бөлімшесінің</a:t>
            </a:r>
            <a:r>
              <a:rPr lang="ru-RU" dirty="0"/>
              <a:t> </a:t>
            </a:r>
            <a:r>
              <a:rPr lang="ru-RU" dirty="0" err="1"/>
              <a:t>толық</a:t>
            </a:r>
            <a:r>
              <a:rPr lang="ru-RU" dirty="0"/>
              <a:t> </a:t>
            </a:r>
            <a:r>
              <a:rPr lang="ru-RU" dirty="0" err="1"/>
              <a:t>мүшесі</a:t>
            </a:r>
            <a:r>
              <a:rPr lang="ru-RU" dirty="0"/>
              <a:t> </a:t>
            </a:r>
            <a:r>
              <a:rPr lang="ru-RU" dirty="0" err="1"/>
              <a:t>болып</a:t>
            </a:r>
            <a:r>
              <a:rPr lang="ru-RU" dirty="0"/>
              <a:t> </a:t>
            </a:r>
            <a:r>
              <a:rPr lang="ru-RU" dirty="0" err="1" smtClean="0"/>
              <a:t>сайланды</a:t>
            </a:r>
            <a:r>
              <a:rPr lang="ru-RU" dirty="0" smtClean="0"/>
              <a:t>. </a:t>
            </a:r>
            <a:r>
              <a:rPr lang="ru-RU" dirty="0" err="1" smtClean="0"/>
              <a:t>Әлихан</a:t>
            </a:r>
            <a:r>
              <a:rPr lang="ru-RU" dirty="0" smtClean="0"/>
              <a:t> </a:t>
            </a:r>
            <a:r>
              <a:rPr lang="ru-RU" dirty="0"/>
              <a:t>«</a:t>
            </a:r>
            <a:r>
              <a:rPr lang="ru-RU" dirty="0" err="1"/>
              <a:t>Ресей</a:t>
            </a:r>
            <a:r>
              <a:rPr lang="ru-RU" dirty="0"/>
              <a:t>. </a:t>
            </a:r>
            <a:r>
              <a:rPr lang="ru-RU" dirty="0" err="1"/>
              <a:t>Жалпы</a:t>
            </a:r>
            <a:r>
              <a:rPr lang="ru-RU" dirty="0"/>
              <a:t> </a:t>
            </a:r>
            <a:r>
              <a:rPr lang="ru-RU" dirty="0" err="1"/>
              <a:t>географиялық</a:t>
            </a:r>
            <a:r>
              <a:rPr lang="ru-RU" dirty="0"/>
              <a:t> </a:t>
            </a:r>
            <a:r>
              <a:rPr lang="ru-RU" dirty="0" err="1"/>
              <a:t>сипаттама</a:t>
            </a:r>
            <a:r>
              <a:rPr lang="ru-RU" dirty="0"/>
              <a:t>» </a:t>
            </a:r>
            <a:r>
              <a:rPr lang="ru-RU" dirty="0" err="1"/>
              <a:t>атты</a:t>
            </a:r>
            <a:r>
              <a:rPr lang="ru-RU" dirty="0"/>
              <a:t> </a:t>
            </a:r>
            <a:r>
              <a:rPr lang="ru-RU" dirty="0" err="1"/>
              <a:t>көп</a:t>
            </a:r>
            <a:r>
              <a:rPr lang="ru-RU" dirty="0"/>
              <a:t> </a:t>
            </a:r>
            <a:r>
              <a:rPr lang="ru-RU" dirty="0" err="1"/>
              <a:t>томдық</a:t>
            </a:r>
            <a:r>
              <a:rPr lang="ru-RU" dirty="0"/>
              <a:t> </a:t>
            </a:r>
            <a:r>
              <a:rPr lang="ru-RU" dirty="0" err="1"/>
              <a:t>еңбектің</a:t>
            </a:r>
            <a:r>
              <a:rPr lang="ru-RU" dirty="0"/>
              <a:t> </a:t>
            </a:r>
            <a:r>
              <a:rPr lang="ru-RU" dirty="0" err="1"/>
              <a:t>қазақ</a:t>
            </a:r>
            <a:r>
              <a:rPr lang="ru-RU" dirty="0"/>
              <a:t> </a:t>
            </a:r>
            <a:r>
              <a:rPr lang="ru-RU" dirty="0" err="1"/>
              <a:t>даласына</a:t>
            </a:r>
            <a:r>
              <a:rPr lang="ru-RU" dirty="0"/>
              <a:t> </a:t>
            </a:r>
            <a:r>
              <a:rPr lang="ru-RU" dirty="0" err="1"/>
              <a:t>арналған</a:t>
            </a:r>
            <a:r>
              <a:rPr lang="ru-RU" dirty="0"/>
              <a:t> 18 </a:t>
            </a:r>
            <a:r>
              <a:rPr lang="ru-RU" dirty="0" err="1"/>
              <a:t>томына</a:t>
            </a:r>
            <a:r>
              <a:rPr lang="ru-RU" dirty="0"/>
              <a:t> автор </a:t>
            </a:r>
            <a:r>
              <a:rPr lang="ru-RU" dirty="0" err="1"/>
              <a:t>ретінде</a:t>
            </a:r>
            <a:r>
              <a:rPr lang="ru-RU" dirty="0"/>
              <a:t> </a:t>
            </a:r>
            <a:r>
              <a:rPr lang="ru-RU" dirty="0" err="1"/>
              <a:t>қатынасқан</a:t>
            </a:r>
            <a:r>
              <a:rPr lang="ru-RU" dirty="0"/>
              <a:t>. </a:t>
            </a:r>
            <a:r>
              <a:rPr lang="ru-RU" dirty="0" err="1"/>
              <a:t>Ол</a:t>
            </a:r>
            <a:r>
              <a:rPr lang="ru-RU" dirty="0"/>
              <a:t> </a:t>
            </a:r>
            <a:r>
              <a:rPr lang="ru-RU" dirty="0" err="1"/>
              <a:t>ғылыми</a:t>
            </a:r>
            <a:r>
              <a:rPr lang="ru-RU" dirty="0"/>
              <a:t> </a:t>
            </a:r>
            <a:r>
              <a:rPr lang="ru-RU" dirty="0" err="1"/>
              <a:t>жұмыспен</a:t>
            </a:r>
            <a:r>
              <a:rPr lang="ru-RU" dirty="0"/>
              <a:t> </a:t>
            </a:r>
            <a:r>
              <a:rPr lang="ru-RU" dirty="0" err="1"/>
              <a:t>қатар</a:t>
            </a:r>
            <a:r>
              <a:rPr lang="ru-RU" dirty="0"/>
              <a:t> </a:t>
            </a:r>
            <a:r>
              <a:rPr lang="ru-RU" dirty="0" err="1"/>
              <a:t>қоғамдық-әлеуметтік</a:t>
            </a:r>
            <a:r>
              <a:rPr lang="ru-RU" dirty="0"/>
              <a:t> </a:t>
            </a:r>
            <a:r>
              <a:rPr lang="ru-RU" dirty="0" err="1"/>
              <a:t>саяси</a:t>
            </a:r>
            <a:r>
              <a:rPr lang="ru-RU" dirty="0"/>
              <a:t> </a:t>
            </a:r>
            <a:r>
              <a:rPr lang="ru-RU" dirty="0" err="1"/>
              <a:t>қызметтерге</a:t>
            </a:r>
            <a:r>
              <a:rPr lang="ru-RU" dirty="0"/>
              <a:t> де </a:t>
            </a:r>
            <a:r>
              <a:rPr lang="ru-RU" dirty="0" err="1"/>
              <a:t>белсене</a:t>
            </a:r>
            <a:r>
              <a:rPr lang="ru-RU" dirty="0"/>
              <a:t> </a:t>
            </a:r>
            <a:r>
              <a:rPr lang="ru-RU" dirty="0" err="1"/>
              <a:t>араласа</a:t>
            </a:r>
            <a:r>
              <a:rPr lang="ru-RU" dirty="0"/>
              <a:t> </a:t>
            </a:r>
            <a:r>
              <a:rPr lang="ru-RU" dirty="0" err="1" smtClean="0"/>
              <a:t>бастайды</a:t>
            </a:r>
            <a:r>
              <a:rPr lang="ru-RU" dirty="0" smtClean="0"/>
              <a:t>. 1904 </a:t>
            </a:r>
            <a:r>
              <a:rPr lang="ru-RU" dirty="0" err="1"/>
              <a:t>жылы</a:t>
            </a:r>
            <a:r>
              <a:rPr lang="ru-RU" dirty="0"/>
              <a:t> </a:t>
            </a:r>
            <a:r>
              <a:rPr lang="ru-RU" dirty="0" err="1"/>
              <a:t>қазақ</a:t>
            </a:r>
            <a:r>
              <a:rPr lang="ru-RU" dirty="0"/>
              <a:t> </a:t>
            </a:r>
            <a:r>
              <a:rPr lang="ru-RU" dirty="0" err="1"/>
              <a:t>даласына</a:t>
            </a:r>
            <a:r>
              <a:rPr lang="ru-RU" dirty="0"/>
              <a:t> </a:t>
            </a:r>
            <a:r>
              <a:rPr lang="ru-RU" dirty="0" err="1"/>
              <a:t>қоныс</a:t>
            </a:r>
            <a:r>
              <a:rPr lang="ru-RU" dirty="0"/>
              <a:t> </a:t>
            </a:r>
            <a:r>
              <a:rPr lang="ru-RU" dirty="0" err="1"/>
              <a:t>аудару</a:t>
            </a:r>
            <a:r>
              <a:rPr lang="ru-RU" dirty="0"/>
              <a:t> </a:t>
            </a:r>
            <a:r>
              <a:rPr lang="ru-RU" dirty="0" err="1"/>
              <a:t>қозғалысын</a:t>
            </a:r>
            <a:r>
              <a:rPr lang="ru-RU" dirty="0"/>
              <a:t> </a:t>
            </a:r>
            <a:r>
              <a:rPr lang="ru-RU" dirty="0" err="1"/>
              <a:t>даярлап</a:t>
            </a:r>
            <a:r>
              <a:rPr lang="ru-RU" dirty="0"/>
              <a:t> </a:t>
            </a:r>
            <a:r>
              <a:rPr lang="ru-RU" dirty="0" err="1"/>
              <a:t>берген</a:t>
            </a:r>
            <a:r>
              <a:rPr lang="ru-RU" dirty="0"/>
              <a:t> Ф.А. </a:t>
            </a:r>
            <a:r>
              <a:rPr lang="ru-RU" dirty="0" err="1"/>
              <a:t>Шербина</a:t>
            </a:r>
            <a:r>
              <a:rPr lang="ru-RU" dirty="0"/>
              <a:t> </a:t>
            </a:r>
            <a:r>
              <a:rPr lang="ru-RU" dirty="0" err="1"/>
              <a:t>экспедициясының</a:t>
            </a:r>
            <a:r>
              <a:rPr lang="ru-RU" dirty="0"/>
              <a:t> </a:t>
            </a:r>
            <a:r>
              <a:rPr lang="ru-RU" dirty="0" err="1"/>
              <a:t>құрамында</a:t>
            </a:r>
            <a:r>
              <a:rPr lang="ru-RU" dirty="0"/>
              <a:t> </a:t>
            </a:r>
            <a:r>
              <a:rPr lang="ru-RU" dirty="0" err="1" smtClean="0"/>
              <a:t>болды</a:t>
            </a:r>
            <a:r>
              <a:rPr lang="ru-RU" dirty="0" smtClean="0"/>
              <a:t>. 1911-14 </a:t>
            </a:r>
            <a:r>
              <a:rPr lang="ru-RU" dirty="0" err="1"/>
              <a:t>жж</a:t>
            </a:r>
            <a:r>
              <a:rPr lang="ru-RU" dirty="0"/>
              <a:t>. </a:t>
            </a:r>
            <a:r>
              <a:rPr lang="ru-RU" dirty="0" err="1"/>
              <a:t>Әлихан</a:t>
            </a:r>
            <a:r>
              <a:rPr lang="ru-RU" dirty="0"/>
              <a:t> </a:t>
            </a:r>
            <a:r>
              <a:rPr lang="ru-RU" dirty="0" err="1"/>
              <a:t>Бөкейхан</a:t>
            </a:r>
            <a:r>
              <a:rPr lang="ru-RU" dirty="0"/>
              <a:t> «</a:t>
            </a:r>
            <a:r>
              <a:rPr lang="ru-RU" dirty="0" err="1"/>
              <a:t>Жаңа</a:t>
            </a:r>
            <a:r>
              <a:rPr lang="ru-RU" dirty="0"/>
              <a:t> </a:t>
            </a:r>
            <a:r>
              <a:rPr lang="ru-RU" dirty="0" err="1"/>
              <a:t>энциклопедиялық</a:t>
            </a:r>
            <a:r>
              <a:rPr lang="ru-RU" dirty="0"/>
              <a:t> </a:t>
            </a:r>
            <a:r>
              <a:rPr lang="ru-RU" dirty="0" err="1"/>
              <a:t>сөздіктің</a:t>
            </a:r>
            <a:r>
              <a:rPr lang="ru-RU" dirty="0"/>
              <a:t>» 4-21 </a:t>
            </a:r>
            <a:r>
              <a:rPr lang="ru-RU" dirty="0" err="1"/>
              <a:t>томдарына</a:t>
            </a:r>
            <a:r>
              <a:rPr lang="ru-RU" dirty="0"/>
              <a:t> автор </a:t>
            </a:r>
            <a:r>
              <a:rPr lang="ru-RU" dirty="0" err="1"/>
              <a:t>ретінде</a:t>
            </a:r>
            <a:r>
              <a:rPr lang="ru-RU" dirty="0"/>
              <a:t> </a:t>
            </a:r>
            <a:r>
              <a:rPr lang="ru-RU" dirty="0" err="1"/>
              <a:t>қатысты</a:t>
            </a:r>
            <a:r>
              <a:rPr lang="ru-RU" dirty="0"/>
              <a:t>.</a:t>
            </a:r>
          </a:p>
        </p:txBody>
      </p:sp>
      <p:sp>
        <p:nvSpPr>
          <p:cNvPr id="28676" name="Нижний колонтитул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pPr>
            <a:r>
              <a:rPr lang="en-US" smtClean="0">
                <a:solidFill>
                  <a:srgbClr val="FFFFFF"/>
                </a:solidFill>
              </a:rPr>
              <a:t>www.ZHARAR.com</a:t>
            </a:r>
            <a:endParaRPr lang="ru-RU">
              <a:solidFill>
                <a:srgbClr val="FFFFFF"/>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Заголовок 1"/>
          <p:cNvSpPr>
            <a:spLocks noGrp="1"/>
          </p:cNvSpPr>
          <p:nvPr>
            <p:ph type="title"/>
          </p:nvPr>
        </p:nvSpPr>
        <p:spPr/>
        <p:txBody>
          <a:bodyPr/>
          <a:lstStyle/>
          <a:p>
            <a:endParaRPr lang="ru-RU" smtClean="0">
              <a:solidFill>
                <a:srgbClr val="7B9899"/>
              </a:solidFill>
            </a:endParaRPr>
          </a:p>
        </p:txBody>
      </p:sp>
      <p:sp>
        <p:nvSpPr>
          <p:cNvPr id="3" name="Объект 2"/>
          <p:cNvSpPr>
            <a:spLocks noGrp="1"/>
          </p:cNvSpPr>
          <p:nvPr>
            <p:ph sz="quarter" idx="1"/>
          </p:nvPr>
        </p:nvSpPr>
        <p:spPr>
          <a:xfrm>
            <a:off x="250825" y="1341438"/>
            <a:ext cx="5400675" cy="5256212"/>
          </a:xfrm>
        </p:spPr>
        <p:txBody>
          <a:bodyPr>
            <a:normAutofit fontScale="92500" lnSpcReduction="10000"/>
          </a:bodyPr>
          <a:lstStyle/>
          <a:p>
            <a:pPr marL="0" indent="0" fontAlgn="auto">
              <a:spcAft>
                <a:spcPts val="0"/>
              </a:spcAft>
              <a:buFont typeface="Wingdings 2"/>
              <a:buNone/>
              <a:defRPr/>
            </a:pPr>
            <a:r>
              <a:rPr lang="ru-RU" sz="2200" dirty="0" err="1"/>
              <a:t>Әлихан</a:t>
            </a:r>
            <a:r>
              <a:rPr lang="ru-RU" sz="2200" dirty="0"/>
              <a:t> </a:t>
            </a:r>
            <a:r>
              <a:rPr lang="ru-RU" sz="2200" dirty="0" err="1"/>
              <a:t>Бөкейхан</a:t>
            </a:r>
            <a:r>
              <a:rPr lang="ru-RU" sz="2200" dirty="0"/>
              <a:t> — </a:t>
            </a:r>
            <a:r>
              <a:rPr lang="ru-RU" sz="2200" dirty="0" err="1"/>
              <a:t>ғұлама</a:t>
            </a:r>
            <a:r>
              <a:rPr lang="ru-RU" sz="2200" dirty="0"/>
              <a:t> </a:t>
            </a:r>
            <a:r>
              <a:rPr lang="ru-RU" sz="2200" dirty="0" err="1"/>
              <a:t>ғалым</a:t>
            </a:r>
            <a:r>
              <a:rPr lang="ru-RU" sz="2200" dirty="0"/>
              <a:t> </a:t>
            </a:r>
            <a:r>
              <a:rPr lang="ru-RU" sz="2200" dirty="0" err="1"/>
              <a:t>ормантанушы</a:t>
            </a:r>
            <a:r>
              <a:rPr lang="ru-RU" sz="2200" dirty="0"/>
              <a:t>, экономист, мал </a:t>
            </a:r>
            <a:r>
              <a:rPr lang="ru-RU" sz="2200" dirty="0" err="1"/>
              <a:t>шаруашылығын</a:t>
            </a:r>
            <a:r>
              <a:rPr lang="ru-RU" sz="2200" dirty="0"/>
              <a:t> </a:t>
            </a:r>
            <a:r>
              <a:rPr lang="ru-RU" sz="2200" dirty="0" err="1"/>
              <a:t>зерттеуді</a:t>
            </a:r>
            <a:r>
              <a:rPr lang="ru-RU" sz="2200" dirty="0"/>
              <a:t> </a:t>
            </a:r>
            <a:r>
              <a:rPr lang="ru-RU" sz="2200" dirty="0" err="1"/>
              <a:t>ғылыми</a:t>
            </a:r>
            <a:r>
              <a:rPr lang="ru-RU" sz="2200" dirty="0"/>
              <a:t> </a:t>
            </a:r>
            <a:r>
              <a:rPr lang="ru-RU" sz="2200" dirty="0" err="1"/>
              <a:t>жолға</a:t>
            </a:r>
            <a:r>
              <a:rPr lang="ru-RU" sz="2200" dirty="0"/>
              <a:t> </a:t>
            </a:r>
            <a:r>
              <a:rPr lang="ru-RU" sz="2200" dirty="0" err="1"/>
              <a:t>қоюшы</a:t>
            </a:r>
            <a:r>
              <a:rPr lang="ru-RU" sz="2200" dirty="0"/>
              <a:t>, </a:t>
            </a:r>
            <a:r>
              <a:rPr lang="ru-RU" sz="2200" dirty="0" err="1"/>
              <a:t>тарихшы</a:t>
            </a:r>
            <a:r>
              <a:rPr lang="ru-RU" sz="2200" dirty="0"/>
              <a:t>, этнограф, </a:t>
            </a:r>
            <a:r>
              <a:rPr lang="ru-RU" sz="2200" dirty="0" err="1"/>
              <a:t>әдебиеттанушы</a:t>
            </a:r>
            <a:r>
              <a:rPr lang="ru-RU" sz="2200" dirty="0"/>
              <a:t>, </a:t>
            </a:r>
            <a:r>
              <a:rPr lang="ru-RU" sz="2200" dirty="0" err="1"/>
              <a:t>аудармашы</a:t>
            </a:r>
            <a:r>
              <a:rPr lang="ru-RU" sz="2200" dirty="0"/>
              <a:t>, </a:t>
            </a:r>
            <a:r>
              <a:rPr lang="ru-RU" sz="2200" dirty="0" err="1"/>
              <a:t>әрі</a:t>
            </a:r>
            <a:r>
              <a:rPr lang="ru-RU" sz="2200" dirty="0"/>
              <a:t> публицист </a:t>
            </a:r>
            <a:r>
              <a:rPr lang="ru-RU" sz="2200" dirty="0" err="1"/>
              <a:t>ретінде</a:t>
            </a:r>
            <a:r>
              <a:rPr lang="ru-RU" sz="2200" dirty="0"/>
              <a:t> </a:t>
            </a:r>
            <a:r>
              <a:rPr lang="ru-RU" sz="2200" dirty="0" err="1"/>
              <a:t>қазақ</a:t>
            </a:r>
            <a:r>
              <a:rPr lang="ru-RU" sz="2200" dirty="0"/>
              <a:t> </a:t>
            </a:r>
            <a:r>
              <a:rPr lang="ru-RU" sz="2200" dirty="0" err="1"/>
              <a:t>халқының</a:t>
            </a:r>
            <a:r>
              <a:rPr lang="ru-RU" sz="2200" dirty="0"/>
              <a:t> </a:t>
            </a:r>
            <a:r>
              <a:rPr lang="ru-RU" sz="2200" dirty="0" err="1"/>
              <a:t>саяси</a:t>
            </a:r>
            <a:r>
              <a:rPr lang="ru-RU" sz="2200" dirty="0"/>
              <a:t> </a:t>
            </a:r>
            <a:r>
              <a:rPr lang="ru-RU" sz="2200" dirty="0" err="1"/>
              <a:t>әлеуметтік</a:t>
            </a:r>
            <a:r>
              <a:rPr lang="ru-RU" sz="2200" dirty="0"/>
              <a:t>, </a:t>
            </a:r>
            <a:r>
              <a:rPr lang="ru-RU" sz="2200" dirty="0" err="1"/>
              <a:t>мәдени</a:t>
            </a:r>
            <a:r>
              <a:rPr lang="ru-RU" sz="2200" dirty="0"/>
              <a:t> </a:t>
            </a:r>
            <a:r>
              <a:rPr lang="ru-RU" sz="2200" dirty="0" err="1"/>
              <a:t>рухани</a:t>
            </a:r>
            <a:r>
              <a:rPr lang="ru-RU" sz="2200" dirty="0"/>
              <a:t> </a:t>
            </a:r>
            <a:r>
              <a:rPr lang="ru-RU" sz="2200" dirty="0" err="1"/>
              <a:t>тарихында</a:t>
            </a:r>
            <a:r>
              <a:rPr lang="ru-RU" sz="2200" dirty="0"/>
              <a:t> </a:t>
            </a:r>
            <a:r>
              <a:rPr lang="ru-RU" sz="2200" dirty="0" err="1"/>
              <a:t>өшпестей</a:t>
            </a:r>
            <a:r>
              <a:rPr lang="ru-RU" sz="2200" dirty="0"/>
              <a:t> </a:t>
            </a:r>
            <a:r>
              <a:rPr lang="ru-RU" sz="2200" dirty="0" err="1"/>
              <a:t>із</a:t>
            </a:r>
            <a:r>
              <a:rPr lang="ru-RU" sz="2200" dirty="0"/>
              <a:t> </a:t>
            </a:r>
            <a:r>
              <a:rPr lang="ru-RU" sz="2200" dirty="0" err="1"/>
              <a:t>қалдырған</a:t>
            </a:r>
            <a:r>
              <a:rPr lang="ru-RU" sz="2200" dirty="0"/>
              <a:t> </a:t>
            </a:r>
            <a:r>
              <a:rPr lang="ru-RU" sz="2200" dirty="0" err="1"/>
              <a:t>ұлы</a:t>
            </a:r>
            <a:r>
              <a:rPr lang="ru-RU" sz="2200" dirty="0"/>
              <a:t> </a:t>
            </a:r>
            <a:r>
              <a:rPr lang="ru-RU" sz="2200" dirty="0" err="1" smtClean="0"/>
              <a:t>тұлға</a:t>
            </a:r>
            <a:r>
              <a:rPr lang="ru-RU" sz="2200" dirty="0" smtClean="0"/>
              <a:t>. </a:t>
            </a:r>
            <a:r>
              <a:rPr lang="ru-RU" sz="2200" dirty="0" err="1" smtClean="0"/>
              <a:t>Ә.Бөкейханұлының</a:t>
            </a:r>
            <a:r>
              <a:rPr lang="ru-RU" sz="2200" dirty="0" smtClean="0"/>
              <a:t> </a:t>
            </a:r>
            <a:r>
              <a:rPr lang="ru-RU" sz="2200" dirty="0" err="1"/>
              <a:t>әдебиеттану</a:t>
            </a:r>
            <a:r>
              <a:rPr lang="ru-RU" sz="2200" dirty="0"/>
              <a:t> </a:t>
            </a:r>
            <a:r>
              <a:rPr lang="ru-RU" sz="2200" dirty="0" err="1"/>
              <a:t>тұрғысынан</a:t>
            </a:r>
            <a:r>
              <a:rPr lang="ru-RU" sz="2200" dirty="0"/>
              <a:t> </a:t>
            </a:r>
            <a:r>
              <a:rPr lang="ru-RU" sz="2200" dirty="0" err="1"/>
              <a:t>жазылған</a:t>
            </a:r>
            <a:r>
              <a:rPr lang="ru-RU" sz="2200" dirty="0"/>
              <a:t> </a:t>
            </a:r>
            <a:r>
              <a:rPr lang="ru-RU" sz="2200" dirty="0" err="1"/>
              <a:t>еңбектері</a:t>
            </a:r>
            <a:r>
              <a:rPr lang="ru-RU" sz="2200" dirty="0"/>
              <a:t> </a:t>
            </a:r>
            <a:r>
              <a:rPr lang="ru-RU" sz="2200" dirty="0" err="1"/>
              <a:t>ғалым</a:t>
            </a:r>
            <a:r>
              <a:rPr lang="ru-RU" sz="2200" dirty="0"/>
              <a:t> </a:t>
            </a:r>
            <a:r>
              <a:rPr lang="ru-RU" sz="2200" dirty="0" err="1"/>
              <a:t>Д.Қамзабекұлы</a:t>
            </a:r>
            <a:r>
              <a:rPr lang="ru-RU" sz="2200" dirty="0"/>
              <a:t> </a:t>
            </a:r>
            <a:r>
              <a:rPr lang="ru-RU" sz="2200" dirty="0" err="1"/>
              <a:t>тарапынан</a:t>
            </a:r>
            <a:r>
              <a:rPr lang="ru-RU" sz="2200" dirty="0"/>
              <a:t> </a:t>
            </a:r>
            <a:r>
              <a:rPr lang="ru-RU" sz="2200" dirty="0" err="1"/>
              <a:t>жан-жақты</a:t>
            </a:r>
            <a:r>
              <a:rPr lang="ru-RU" sz="2200" dirty="0"/>
              <a:t> </a:t>
            </a:r>
            <a:r>
              <a:rPr lang="ru-RU" sz="2200" dirty="0" err="1"/>
              <a:t>қарастырылады</a:t>
            </a:r>
            <a:r>
              <a:rPr lang="ru-RU" sz="2200" dirty="0"/>
              <a:t>. </a:t>
            </a:r>
            <a:r>
              <a:rPr lang="ru-RU" sz="2200" dirty="0" err="1"/>
              <a:t>Бұл</a:t>
            </a:r>
            <a:r>
              <a:rPr lang="ru-RU" sz="2200" dirty="0"/>
              <a:t> </a:t>
            </a:r>
            <a:r>
              <a:rPr lang="ru-RU" sz="2200" dirty="0" err="1"/>
              <a:t>зерттеуде</a:t>
            </a:r>
            <a:r>
              <a:rPr lang="ru-RU" sz="2200" dirty="0"/>
              <a:t> </a:t>
            </a:r>
            <a:r>
              <a:rPr lang="ru-RU" sz="2200" dirty="0" err="1"/>
              <a:t>Ә.Бөкейханұлының</a:t>
            </a:r>
            <a:r>
              <a:rPr lang="ru-RU" sz="2200" dirty="0"/>
              <a:t> </a:t>
            </a:r>
            <a:r>
              <a:rPr lang="ru-RU" sz="2200" dirty="0" err="1"/>
              <a:t>алғашқы</a:t>
            </a:r>
            <a:r>
              <a:rPr lang="ru-RU" sz="2200" dirty="0"/>
              <a:t> </a:t>
            </a:r>
            <a:r>
              <a:rPr lang="ru-RU" sz="2200" dirty="0" err="1"/>
              <a:t>еңбектерінің</a:t>
            </a:r>
            <a:r>
              <a:rPr lang="ru-RU" sz="2200" dirty="0"/>
              <a:t> </a:t>
            </a:r>
            <a:r>
              <a:rPr lang="ru-RU" sz="2200" dirty="0" err="1"/>
              <a:t>бірі</a:t>
            </a:r>
            <a:r>
              <a:rPr lang="ru-RU" sz="2200" dirty="0"/>
              <a:t> </a:t>
            </a:r>
            <a:r>
              <a:rPr lang="ru-RU" sz="2200" dirty="0" err="1"/>
              <a:t>ретінде</a:t>
            </a:r>
            <a:r>
              <a:rPr lang="ru-RU" sz="2200" dirty="0"/>
              <a:t> «Женщина в киргизкой былине </a:t>
            </a:r>
            <a:r>
              <a:rPr lang="ru-RU" sz="2200" dirty="0" err="1"/>
              <a:t>Кобланды</a:t>
            </a:r>
            <a:r>
              <a:rPr lang="ru-RU" sz="2200" dirty="0"/>
              <a:t>» </a:t>
            </a:r>
            <a:r>
              <a:rPr lang="ru-RU" sz="2200" dirty="0" err="1"/>
              <a:t>атты</a:t>
            </a:r>
            <a:r>
              <a:rPr lang="ru-RU" sz="2200" dirty="0"/>
              <a:t> </a:t>
            </a:r>
            <a:r>
              <a:rPr lang="ru-RU" sz="2200" dirty="0" err="1"/>
              <a:t>мақаласы</a:t>
            </a:r>
            <a:r>
              <a:rPr lang="ru-RU" sz="2200" dirty="0"/>
              <a:t> </a:t>
            </a:r>
            <a:r>
              <a:rPr lang="ru-RU" sz="2200" dirty="0" err="1"/>
              <a:t>сарапталған</a:t>
            </a:r>
            <a:r>
              <a:rPr lang="ru-RU" sz="2200" dirty="0"/>
              <a:t>. «Туркестанские ведомости» </a:t>
            </a:r>
            <a:r>
              <a:rPr lang="ru-RU" sz="2200" dirty="0" err="1"/>
              <a:t>газетінің</a:t>
            </a:r>
            <a:r>
              <a:rPr lang="ru-RU" sz="2200" dirty="0"/>
              <a:t> </a:t>
            </a:r>
            <a:r>
              <a:rPr lang="ru-RU" sz="2200" dirty="0" err="1"/>
              <a:t>бірнеше</a:t>
            </a:r>
            <a:r>
              <a:rPr lang="ru-RU" sz="2200" dirty="0"/>
              <a:t> </a:t>
            </a:r>
            <a:r>
              <a:rPr lang="ru-RU" sz="2200" dirty="0" err="1"/>
              <a:t>санында</a:t>
            </a:r>
            <a:r>
              <a:rPr lang="ru-RU" sz="2200" dirty="0"/>
              <a:t> </a:t>
            </a:r>
            <a:r>
              <a:rPr lang="ru-RU" sz="2200" dirty="0" err="1"/>
              <a:t>жарияланған</a:t>
            </a:r>
            <a:r>
              <a:rPr lang="ru-RU" sz="2200" dirty="0"/>
              <a:t>. </a:t>
            </a:r>
          </a:p>
        </p:txBody>
      </p:sp>
      <p:pic>
        <p:nvPicPr>
          <p:cNvPr id="29700" name="Picture 2" descr="https://kazprose.files.wordpress.com/2014/0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1484313"/>
            <a:ext cx="324167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Нижний колонтитул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pPr>
            <a:r>
              <a:rPr lang="en-US" smtClean="0">
                <a:solidFill>
                  <a:srgbClr val="FFFFFF"/>
                </a:solidFill>
              </a:rPr>
              <a:t>www.ZHARAR.com</a:t>
            </a:r>
            <a:endParaRPr lang="ru-RU">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title"/>
          </p:nvPr>
        </p:nvSpPr>
        <p:spPr/>
        <p:txBody>
          <a:bodyPr/>
          <a:lstStyle/>
          <a:p>
            <a:endParaRPr lang="ru-RU" smtClean="0">
              <a:solidFill>
                <a:srgbClr val="7B9899"/>
              </a:solidFill>
            </a:endParaRPr>
          </a:p>
        </p:txBody>
      </p:sp>
      <p:sp>
        <p:nvSpPr>
          <p:cNvPr id="3" name="Объект 2"/>
          <p:cNvSpPr>
            <a:spLocks noGrp="1"/>
          </p:cNvSpPr>
          <p:nvPr>
            <p:ph sz="quarter" idx="1"/>
          </p:nvPr>
        </p:nvSpPr>
        <p:spPr>
          <a:xfrm>
            <a:off x="301625" y="1527175"/>
            <a:ext cx="8518525" cy="4926013"/>
          </a:xfrm>
        </p:spPr>
        <p:txBody>
          <a:bodyPr>
            <a:normAutofit fontScale="92500" lnSpcReduction="20000"/>
          </a:bodyPr>
          <a:lstStyle/>
          <a:p>
            <a:pPr marL="274320" indent="-274320" fontAlgn="auto">
              <a:spcAft>
                <a:spcPts val="0"/>
              </a:spcAft>
              <a:buFont typeface="Wingdings 2"/>
              <a:buChar char=""/>
              <a:defRPr/>
            </a:pPr>
            <a:r>
              <a:rPr lang="ru-RU" dirty="0" err="1"/>
              <a:t>Ә.Бөкейхановтың</a:t>
            </a:r>
            <a:r>
              <a:rPr lang="ru-RU" dirty="0"/>
              <a:t> </a:t>
            </a:r>
            <a:r>
              <a:rPr lang="ru-RU" dirty="0" err="1"/>
              <a:t>әйгілі</a:t>
            </a:r>
            <a:r>
              <a:rPr lang="ru-RU" dirty="0"/>
              <a:t> «</a:t>
            </a:r>
            <a:r>
              <a:rPr lang="ru-RU" dirty="0" err="1"/>
              <a:t>Қобыланды</a:t>
            </a:r>
            <a:r>
              <a:rPr lang="ru-RU" dirty="0"/>
              <a:t>» </a:t>
            </a:r>
            <a:r>
              <a:rPr lang="ru-RU" dirty="0" err="1"/>
              <a:t>жырындағы</a:t>
            </a:r>
            <a:r>
              <a:rPr lang="ru-RU" dirty="0"/>
              <a:t> </a:t>
            </a:r>
            <a:r>
              <a:rPr lang="ru-RU" dirty="0" err="1"/>
              <a:t>әйел</a:t>
            </a:r>
            <a:r>
              <a:rPr lang="ru-RU" dirty="0"/>
              <a:t> </a:t>
            </a:r>
            <a:r>
              <a:rPr lang="ru-RU" dirty="0" err="1"/>
              <a:t>бейнесі</a:t>
            </a:r>
            <a:r>
              <a:rPr lang="ru-RU" dirty="0"/>
              <a:t>» </a:t>
            </a:r>
            <a:r>
              <a:rPr lang="ru-RU" dirty="0" err="1"/>
              <a:t>деп</a:t>
            </a:r>
            <a:r>
              <a:rPr lang="ru-RU" dirty="0"/>
              <a:t> </a:t>
            </a:r>
            <a:r>
              <a:rPr lang="ru-RU" dirty="0" err="1"/>
              <a:t>аталған</a:t>
            </a:r>
            <a:r>
              <a:rPr lang="ru-RU" dirty="0"/>
              <a:t> </a:t>
            </a:r>
            <a:r>
              <a:rPr lang="ru-RU" dirty="0" err="1"/>
              <a:t>мақаласы</a:t>
            </a:r>
            <a:r>
              <a:rPr lang="ru-RU" dirty="0"/>
              <a:t> </a:t>
            </a:r>
            <a:r>
              <a:rPr lang="ru-RU" dirty="0" err="1"/>
              <a:t>белгілі</a:t>
            </a:r>
            <a:r>
              <a:rPr lang="ru-RU" dirty="0"/>
              <a:t> </a:t>
            </a:r>
            <a:r>
              <a:rPr lang="ru-RU" dirty="0" err="1"/>
              <a:t>ғалым</a:t>
            </a:r>
            <a:r>
              <a:rPr lang="ru-RU" dirty="0"/>
              <a:t> </a:t>
            </a:r>
            <a:r>
              <a:rPr lang="ru-RU" dirty="0" err="1"/>
              <a:t>С.Қасқабасов</a:t>
            </a:r>
            <a:r>
              <a:rPr lang="ru-RU" dirty="0"/>
              <a:t> </a:t>
            </a:r>
            <a:r>
              <a:rPr lang="ru-RU" dirty="0" err="1"/>
              <a:t>тарапынан</a:t>
            </a:r>
            <a:r>
              <a:rPr lang="ru-RU" dirty="0"/>
              <a:t> </a:t>
            </a:r>
            <a:r>
              <a:rPr lang="ru-RU" dirty="0" err="1"/>
              <a:t>жан-жақты</a:t>
            </a:r>
            <a:r>
              <a:rPr lang="ru-RU" dirty="0"/>
              <a:t> </a:t>
            </a:r>
            <a:r>
              <a:rPr lang="ru-RU" dirty="0" err="1"/>
              <a:t>талданып</a:t>
            </a:r>
            <a:r>
              <a:rPr lang="ru-RU" dirty="0"/>
              <a:t>, </a:t>
            </a:r>
            <a:r>
              <a:rPr lang="ru-RU" dirty="0" err="1"/>
              <a:t>сол</a:t>
            </a:r>
            <a:r>
              <a:rPr lang="ru-RU" dirty="0"/>
              <a:t> </a:t>
            </a:r>
            <a:r>
              <a:rPr lang="ru-RU" dirty="0" err="1"/>
              <a:t>кездегі</a:t>
            </a:r>
            <a:r>
              <a:rPr lang="ru-RU" dirty="0"/>
              <a:t> </a:t>
            </a:r>
            <a:r>
              <a:rPr lang="ru-RU" dirty="0" err="1"/>
              <a:t>қазақ</a:t>
            </a:r>
            <a:r>
              <a:rPr lang="ru-RU" dirty="0"/>
              <a:t> </a:t>
            </a:r>
            <a:r>
              <a:rPr lang="ru-RU" dirty="0" err="1"/>
              <a:t>фольклористикасы</a:t>
            </a:r>
            <a:r>
              <a:rPr lang="ru-RU" dirty="0"/>
              <a:t> </a:t>
            </a:r>
            <a:r>
              <a:rPr lang="ru-RU" dirty="0" err="1"/>
              <a:t>үшін</a:t>
            </a:r>
            <a:r>
              <a:rPr lang="ru-RU" dirty="0"/>
              <a:t> аса </a:t>
            </a:r>
            <a:r>
              <a:rPr lang="ru-RU" dirty="0" err="1"/>
              <a:t>маңызды</a:t>
            </a:r>
            <a:r>
              <a:rPr lang="ru-RU" dirty="0"/>
              <a:t> </a:t>
            </a:r>
            <a:r>
              <a:rPr lang="ru-RU" dirty="0" err="1"/>
              <a:t>бірнеше</a:t>
            </a:r>
            <a:r>
              <a:rPr lang="ru-RU" dirty="0"/>
              <a:t> </a:t>
            </a:r>
            <a:r>
              <a:rPr lang="ru-RU" dirty="0" err="1"/>
              <a:t>мәселе</a:t>
            </a:r>
            <a:r>
              <a:rPr lang="ru-RU" dirty="0"/>
              <a:t> </a:t>
            </a:r>
            <a:r>
              <a:rPr lang="ru-RU" dirty="0" err="1"/>
              <a:t>көтерілгенін</a:t>
            </a:r>
            <a:r>
              <a:rPr lang="ru-RU" dirty="0"/>
              <a:t> </a:t>
            </a:r>
            <a:r>
              <a:rPr lang="ru-RU" dirty="0" err="1"/>
              <a:t>жеріне</a:t>
            </a:r>
            <a:r>
              <a:rPr lang="ru-RU" dirty="0"/>
              <a:t> </a:t>
            </a:r>
            <a:r>
              <a:rPr lang="ru-RU" dirty="0" err="1"/>
              <a:t>жеткізе</a:t>
            </a:r>
            <a:r>
              <a:rPr lang="ru-RU" dirty="0"/>
              <a:t> </a:t>
            </a:r>
            <a:r>
              <a:rPr lang="ru-RU" dirty="0" err="1"/>
              <a:t>айтылып</a:t>
            </a:r>
            <a:r>
              <a:rPr lang="ru-RU" dirty="0"/>
              <a:t>: «</a:t>
            </a:r>
            <a:r>
              <a:rPr lang="ru-RU" dirty="0" err="1"/>
              <a:t>Бұлар</a:t>
            </a:r>
            <a:r>
              <a:rPr lang="ru-RU" dirty="0"/>
              <a:t> </a:t>
            </a:r>
            <a:r>
              <a:rPr lang="ru-RU" dirty="0" err="1"/>
              <a:t>эпостың</a:t>
            </a:r>
            <a:r>
              <a:rPr lang="ru-RU" dirty="0"/>
              <a:t> </a:t>
            </a:r>
            <a:r>
              <a:rPr lang="ru-RU" dirty="0" err="1"/>
              <a:t>тарихилығы</a:t>
            </a:r>
            <a:r>
              <a:rPr lang="ru-RU" dirty="0"/>
              <a:t>, «</a:t>
            </a:r>
            <a:r>
              <a:rPr lang="ru-RU" dirty="0" err="1"/>
              <a:t>Қобыланды</a:t>
            </a:r>
            <a:r>
              <a:rPr lang="ru-RU" dirty="0"/>
              <a:t>» </a:t>
            </a:r>
            <a:r>
              <a:rPr lang="ru-RU" dirty="0" err="1"/>
              <a:t>жырының</a:t>
            </a:r>
            <a:r>
              <a:rPr lang="ru-RU" dirty="0"/>
              <a:t> </a:t>
            </a:r>
            <a:r>
              <a:rPr lang="ru-RU" dirty="0" err="1"/>
              <a:t>шығу</a:t>
            </a:r>
            <a:r>
              <a:rPr lang="ru-RU" dirty="0"/>
              <a:t> </a:t>
            </a:r>
            <a:r>
              <a:rPr lang="ru-RU" dirty="0" err="1"/>
              <a:t>мезгілі</a:t>
            </a:r>
            <a:r>
              <a:rPr lang="ru-RU" dirty="0"/>
              <a:t>, </a:t>
            </a:r>
            <a:r>
              <a:rPr lang="ru-RU" dirty="0" err="1"/>
              <a:t>қазақ</a:t>
            </a:r>
            <a:r>
              <a:rPr lang="ru-RU" dirty="0"/>
              <a:t> </a:t>
            </a:r>
            <a:r>
              <a:rPr lang="ru-RU" dirty="0" err="1"/>
              <a:t>фольклорының</a:t>
            </a:r>
            <a:r>
              <a:rPr lang="ru-RU" dirty="0"/>
              <a:t> </a:t>
            </a:r>
            <a:r>
              <a:rPr lang="ru-RU" dirty="0" err="1"/>
              <a:t>түрлері</a:t>
            </a:r>
            <a:r>
              <a:rPr lang="ru-RU" dirty="0"/>
              <a:t>, </a:t>
            </a:r>
            <a:r>
              <a:rPr lang="ru-RU" dirty="0" err="1"/>
              <a:t>жыршы</a:t>
            </a:r>
            <a:r>
              <a:rPr lang="ru-RU" dirty="0"/>
              <a:t> </a:t>
            </a:r>
            <a:r>
              <a:rPr lang="ru-RU" dirty="0" err="1"/>
              <a:t>және</a:t>
            </a:r>
            <a:r>
              <a:rPr lang="ru-RU" dirty="0"/>
              <a:t> </a:t>
            </a:r>
            <a:r>
              <a:rPr lang="ru-RU" dirty="0" err="1"/>
              <a:t>оның</a:t>
            </a:r>
            <a:r>
              <a:rPr lang="ru-RU" dirty="0"/>
              <a:t> </a:t>
            </a:r>
            <a:r>
              <a:rPr lang="ru-RU" dirty="0" err="1"/>
              <a:t>шеберлігі</a:t>
            </a:r>
            <a:r>
              <a:rPr lang="ru-RU" dirty="0"/>
              <a:t>, </a:t>
            </a:r>
            <a:r>
              <a:rPr lang="ru-RU" dirty="0" err="1"/>
              <a:t>қоғамдық</a:t>
            </a:r>
            <a:r>
              <a:rPr lang="ru-RU" dirty="0"/>
              <a:t> ой-</a:t>
            </a:r>
            <a:r>
              <a:rPr lang="ru-RU" dirty="0" err="1"/>
              <a:t>санасының</a:t>
            </a:r>
            <a:r>
              <a:rPr lang="ru-RU" dirty="0"/>
              <a:t> </a:t>
            </a:r>
            <a:r>
              <a:rPr lang="ru-RU" dirty="0" err="1"/>
              <a:t>жырда</a:t>
            </a:r>
            <a:r>
              <a:rPr lang="ru-RU" dirty="0"/>
              <a:t> </a:t>
            </a:r>
            <a:r>
              <a:rPr lang="ru-RU" dirty="0" err="1"/>
              <a:t>көрініс</a:t>
            </a:r>
            <a:r>
              <a:rPr lang="ru-RU" dirty="0"/>
              <a:t> </a:t>
            </a:r>
            <a:r>
              <a:rPr lang="ru-RU" dirty="0" err="1"/>
              <a:t>табуы</a:t>
            </a:r>
            <a:r>
              <a:rPr lang="ru-RU" dirty="0"/>
              <a:t>, «</a:t>
            </a:r>
            <a:r>
              <a:rPr lang="ru-RU" dirty="0" err="1"/>
              <a:t>Қобыланды</a:t>
            </a:r>
            <a:r>
              <a:rPr lang="ru-RU" dirty="0"/>
              <a:t>» </a:t>
            </a:r>
            <a:r>
              <a:rPr lang="ru-RU" dirty="0" err="1"/>
              <a:t>жырындағы</a:t>
            </a:r>
            <a:r>
              <a:rPr lang="ru-RU" dirty="0"/>
              <a:t> </a:t>
            </a:r>
            <a:r>
              <a:rPr lang="ru-RU" dirty="0" err="1"/>
              <a:t>әйелдер</a:t>
            </a:r>
            <a:r>
              <a:rPr lang="ru-RU" dirty="0"/>
              <a:t> </a:t>
            </a:r>
            <a:r>
              <a:rPr lang="ru-RU" dirty="0" err="1"/>
              <a:t>бейнесі</a:t>
            </a:r>
            <a:r>
              <a:rPr lang="ru-RU" dirty="0"/>
              <a:t>, </a:t>
            </a:r>
            <a:r>
              <a:rPr lang="ru-RU" dirty="0" err="1"/>
              <a:t>олардың</a:t>
            </a:r>
            <a:r>
              <a:rPr lang="ru-RU" dirty="0"/>
              <a:t> </a:t>
            </a:r>
            <a:r>
              <a:rPr lang="ru-RU" dirty="0" err="1"/>
              <a:t>атқарып</a:t>
            </a:r>
            <a:r>
              <a:rPr lang="ru-RU" dirty="0"/>
              <a:t> </a:t>
            </a:r>
            <a:r>
              <a:rPr lang="ru-RU" dirty="0" err="1"/>
              <a:t>отырған</a:t>
            </a:r>
            <a:r>
              <a:rPr lang="ru-RU" dirty="0"/>
              <a:t> </a:t>
            </a:r>
            <a:r>
              <a:rPr lang="ru-RU" dirty="0" err="1"/>
              <a:t>идеялық</a:t>
            </a:r>
            <a:r>
              <a:rPr lang="ru-RU" dirty="0"/>
              <a:t> </a:t>
            </a:r>
            <a:r>
              <a:rPr lang="ru-RU" dirty="0" err="1"/>
              <a:t>қызметі</a:t>
            </a:r>
            <a:r>
              <a:rPr lang="ru-RU" dirty="0"/>
              <a:t>. </a:t>
            </a:r>
            <a:r>
              <a:rPr lang="ru-RU" dirty="0" err="1"/>
              <a:t>Осындай</a:t>
            </a:r>
            <a:r>
              <a:rPr lang="ru-RU" dirty="0"/>
              <a:t> </a:t>
            </a:r>
            <a:r>
              <a:rPr lang="ru-RU" dirty="0" err="1"/>
              <a:t>ғылыми</a:t>
            </a:r>
            <a:r>
              <a:rPr lang="ru-RU" dirty="0"/>
              <a:t> </a:t>
            </a:r>
            <a:r>
              <a:rPr lang="ru-RU" dirty="0" err="1"/>
              <a:t>мәнді</a:t>
            </a:r>
            <a:r>
              <a:rPr lang="ru-RU" dirty="0"/>
              <a:t> </a:t>
            </a:r>
            <a:r>
              <a:rPr lang="ru-RU" dirty="0" err="1"/>
              <a:t>проблемаларды</a:t>
            </a:r>
            <a:r>
              <a:rPr lang="ru-RU" dirty="0"/>
              <a:t> автор </a:t>
            </a:r>
            <a:r>
              <a:rPr lang="ru-RU" dirty="0" err="1"/>
              <a:t>сол</a:t>
            </a:r>
            <a:r>
              <a:rPr lang="ru-RU" dirty="0"/>
              <a:t> </a:t>
            </a:r>
            <a:r>
              <a:rPr lang="ru-RU" dirty="0" err="1"/>
              <a:t>кездегі</a:t>
            </a:r>
            <a:r>
              <a:rPr lang="ru-RU" dirty="0"/>
              <a:t> </a:t>
            </a:r>
            <a:r>
              <a:rPr lang="ru-RU" dirty="0" err="1"/>
              <a:t>әлеуметтік</a:t>
            </a:r>
            <a:r>
              <a:rPr lang="ru-RU" dirty="0"/>
              <a:t>, </a:t>
            </a:r>
            <a:r>
              <a:rPr lang="ru-RU" dirty="0" err="1"/>
              <a:t>моральдық</a:t>
            </a:r>
            <a:r>
              <a:rPr lang="ru-RU" dirty="0"/>
              <a:t> </a:t>
            </a:r>
            <a:r>
              <a:rPr lang="ru-RU" dirty="0" err="1"/>
              <a:t>мәселелермен</a:t>
            </a:r>
            <a:r>
              <a:rPr lang="ru-RU" dirty="0"/>
              <a:t> </a:t>
            </a:r>
            <a:r>
              <a:rPr lang="ru-RU" dirty="0" err="1"/>
              <a:t>ұштастыра</a:t>
            </a:r>
            <a:r>
              <a:rPr lang="ru-RU" dirty="0"/>
              <a:t> </a:t>
            </a:r>
            <a:r>
              <a:rPr lang="ru-RU" dirty="0" err="1"/>
              <a:t>қарастырған</a:t>
            </a:r>
            <a:r>
              <a:rPr lang="ru-RU" dirty="0"/>
              <a:t>»,- </a:t>
            </a:r>
            <a:r>
              <a:rPr lang="ru-RU" dirty="0" err="1"/>
              <a:t>делінген</a:t>
            </a:r>
            <a:r>
              <a:rPr lang="ru-RU" dirty="0" smtClean="0"/>
              <a:t>.</a:t>
            </a:r>
            <a:r>
              <a:rPr lang="ru-RU" dirty="0"/>
              <a:t/>
            </a:r>
            <a:br>
              <a:rPr lang="ru-RU" dirty="0"/>
            </a:br>
            <a:endParaRPr lang="ru-RU" dirty="0"/>
          </a:p>
        </p:txBody>
      </p:sp>
      <p:sp>
        <p:nvSpPr>
          <p:cNvPr id="30724" name="Нижний колонтитул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pPr>
            <a:r>
              <a:rPr lang="en-US" smtClean="0">
                <a:solidFill>
                  <a:srgbClr val="FFFFFF"/>
                </a:solidFill>
              </a:rPr>
              <a:t>www.ZHARAR.com</a:t>
            </a:r>
            <a:endParaRPr lang="ru-RU">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fontAlgn="auto">
              <a:spcAft>
                <a:spcPts val="0"/>
              </a:spcAft>
              <a:defRPr/>
            </a:pPr>
            <a:r>
              <a:rPr lang="ru-RU" sz="4800" b="1" dirty="0" err="1">
                <a:effectLst>
                  <a:outerShdw blurRad="38100" dist="38100" dir="2700000" algn="tl">
                    <a:srgbClr val="000000">
                      <a:alpha val="43137"/>
                    </a:srgbClr>
                  </a:outerShdw>
                </a:effectLst>
              </a:rPr>
              <a:t>Өмірбаяны</a:t>
            </a:r>
            <a:endParaRPr lang="ru-RU" sz="4800" b="1" dirty="0">
              <a:effectLst>
                <a:outerShdw blurRad="38100" dist="38100" dir="2700000" algn="tl">
                  <a:srgbClr val="000000">
                    <a:alpha val="43137"/>
                  </a:srgbClr>
                </a:outerShdw>
              </a:effectLst>
            </a:endParaRPr>
          </a:p>
        </p:txBody>
      </p:sp>
      <p:sp>
        <p:nvSpPr>
          <p:cNvPr id="3" name="Объект 2"/>
          <p:cNvSpPr>
            <a:spLocks noGrp="1"/>
          </p:cNvSpPr>
          <p:nvPr>
            <p:ph sz="quarter" idx="1"/>
          </p:nvPr>
        </p:nvSpPr>
        <p:spPr>
          <a:xfrm>
            <a:off x="323850" y="1412875"/>
            <a:ext cx="8640763" cy="5070475"/>
          </a:xfrm>
        </p:spPr>
        <p:txBody>
          <a:bodyPr>
            <a:normAutofit fontScale="85000" lnSpcReduction="10000"/>
          </a:bodyPr>
          <a:lstStyle/>
          <a:p>
            <a:pPr marL="0" indent="0" fontAlgn="auto">
              <a:spcAft>
                <a:spcPts val="0"/>
              </a:spcAft>
              <a:buFont typeface="Wingdings 2"/>
              <a:buNone/>
              <a:defRPr/>
            </a:pPr>
            <a:r>
              <a:rPr lang="ru-RU" dirty="0" err="1"/>
              <a:t>Ата</a:t>
            </a:r>
            <a:r>
              <a:rPr lang="ru-RU" dirty="0"/>
              <a:t> </a:t>
            </a:r>
            <a:r>
              <a:rPr lang="ru-RU" dirty="0" err="1"/>
              <a:t>тегі</a:t>
            </a:r>
            <a:r>
              <a:rPr lang="ru-RU" dirty="0"/>
              <a:t> </a:t>
            </a:r>
            <a:r>
              <a:rPr lang="ru-RU" dirty="0" err="1"/>
              <a:t>Шыңғыс</a:t>
            </a:r>
            <a:r>
              <a:rPr lang="ru-RU" dirty="0"/>
              <a:t> </a:t>
            </a:r>
            <a:r>
              <a:rPr lang="ru-RU" dirty="0" err="1"/>
              <a:t>ханның</a:t>
            </a:r>
            <a:r>
              <a:rPr lang="ru-RU" dirty="0"/>
              <a:t> </a:t>
            </a:r>
            <a:r>
              <a:rPr lang="ru-RU" dirty="0" err="1"/>
              <a:t>үлкен</a:t>
            </a:r>
            <a:r>
              <a:rPr lang="ru-RU" dirty="0"/>
              <a:t> </a:t>
            </a:r>
            <a:r>
              <a:rPr lang="ru-RU" dirty="0" err="1"/>
              <a:t>ұлы</a:t>
            </a:r>
            <a:r>
              <a:rPr lang="ru-RU" dirty="0"/>
              <a:t> </a:t>
            </a:r>
            <a:r>
              <a:rPr lang="ru-RU" dirty="0" err="1"/>
              <a:t>Жошыдан</a:t>
            </a:r>
            <a:r>
              <a:rPr lang="ru-RU" dirty="0"/>
              <a:t> </a:t>
            </a:r>
            <a:r>
              <a:rPr lang="ru-RU" dirty="0" err="1"/>
              <a:t>тарайтын</a:t>
            </a:r>
            <a:r>
              <a:rPr lang="ru-RU" dirty="0"/>
              <a:t> </a:t>
            </a:r>
            <a:r>
              <a:rPr lang="ru-RU" dirty="0" err="1"/>
              <a:t>төре</a:t>
            </a:r>
            <a:r>
              <a:rPr lang="ru-RU" dirty="0"/>
              <a:t> </a:t>
            </a:r>
            <a:r>
              <a:rPr lang="ru-RU" dirty="0" err="1"/>
              <a:t>тұқымы</a:t>
            </a:r>
            <a:r>
              <a:rPr lang="ru-RU" dirty="0"/>
              <a:t>. </a:t>
            </a:r>
            <a:r>
              <a:rPr lang="ru-RU" dirty="0" err="1"/>
              <a:t>Арғы</a:t>
            </a:r>
            <a:r>
              <a:rPr lang="ru-RU" dirty="0"/>
              <a:t> </a:t>
            </a:r>
            <a:r>
              <a:rPr lang="ru-RU" dirty="0" err="1"/>
              <a:t>атасы</a:t>
            </a:r>
            <a:r>
              <a:rPr lang="ru-RU" dirty="0"/>
              <a:t> </a:t>
            </a:r>
            <a:r>
              <a:rPr lang="ru-RU" dirty="0" err="1"/>
              <a:t>атақты</a:t>
            </a:r>
            <a:r>
              <a:rPr lang="ru-RU" dirty="0"/>
              <a:t> </a:t>
            </a:r>
            <a:r>
              <a:rPr lang="ru-RU" dirty="0" err="1"/>
              <a:t>Сұлтан</a:t>
            </a:r>
            <a:r>
              <a:rPr lang="ru-RU" dirty="0"/>
              <a:t> </a:t>
            </a:r>
            <a:r>
              <a:rPr lang="ru-RU" dirty="0" err="1"/>
              <a:t>Барақ</a:t>
            </a:r>
            <a:r>
              <a:rPr lang="ru-RU" dirty="0"/>
              <a:t>. </a:t>
            </a:r>
            <a:r>
              <a:rPr lang="ru-RU" dirty="0" err="1"/>
              <a:t>Қазақтың</a:t>
            </a:r>
            <a:r>
              <a:rPr lang="ru-RU" dirty="0"/>
              <a:t> </a:t>
            </a:r>
            <a:r>
              <a:rPr lang="ru-RU" dirty="0" err="1"/>
              <a:t>соңғы</a:t>
            </a:r>
            <a:r>
              <a:rPr lang="ru-RU" dirty="0"/>
              <a:t> </a:t>
            </a:r>
            <a:r>
              <a:rPr lang="ru-RU" dirty="0" err="1"/>
              <a:t>хандарының</a:t>
            </a:r>
            <a:r>
              <a:rPr lang="ru-RU" dirty="0"/>
              <a:t> </a:t>
            </a:r>
            <a:r>
              <a:rPr lang="ru-RU" dirty="0" err="1"/>
              <a:t>бірі</a:t>
            </a:r>
            <a:r>
              <a:rPr lang="ru-RU" dirty="0"/>
              <a:t> </a:t>
            </a:r>
            <a:r>
              <a:rPr lang="ru-RU" dirty="0" err="1"/>
              <a:t>Бөкей</a:t>
            </a:r>
            <a:r>
              <a:rPr lang="ru-RU" dirty="0"/>
              <a:t> осы </a:t>
            </a:r>
            <a:r>
              <a:rPr lang="ru-RU" dirty="0" err="1"/>
              <a:t>Сұлтан</a:t>
            </a:r>
            <a:r>
              <a:rPr lang="ru-RU" dirty="0"/>
              <a:t> </a:t>
            </a:r>
            <a:r>
              <a:rPr lang="ru-RU" dirty="0" err="1"/>
              <a:t>Барақтың</a:t>
            </a:r>
            <a:r>
              <a:rPr lang="ru-RU" dirty="0"/>
              <a:t> </a:t>
            </a:r>
            <a:r>
              <a:rPr lang="ru-RU" dirty="0" err="1"/>
              <a:t>баласы</a:t>
            </a:r>
            <a:r>
              <a:rPr lang="ru-RU" dirty="0"/>
              <a:t>. </a:t>
            </a:r>
            <a:r>
              <a:rPr lang="ru-RU" dirty="0" err="1"/>
              <a:t>Бөкейден</a:t>
            </a:r>
            <a:r>
              <a:rPr lang="ru-RU" dirty="0"/>
              <a:t> Батыр, </a:t>
            </a:r>
            <a:r>
              <a:rPr lang="ru-RU" dirty="0" err="1"/>
              <a:t>одан</a:t>
            </a:r>
            <a:r>
              <a:rPr lang="ru-RU" dirty="0"/>
              <a:t> </a:t>
            </a:r>
            <a:r>
              <a:rPr lang="ru-RU" dirty="0" err="1"/>
              <a:t>Мырзатай</a:t>
            </a:r>
            <a:r>
              <a:rPr lang="ru-RU" dirty="0"/>
              <a:t>, </a:t>
            </a:r>
            <a:r>
              <a:rPr lang="ru-RU" dirty="0" err="1"/>
              <a:t>одан</a:t>
            </a:r>
            <a:r>
              <a:rPr lang="ru-RU" dirty="0"/>
              <a:t> </a:t>
            </a:r>
            <a:r>
              <a:rPr lang="ru-RU" dirty="0" err="1"/>
              <a:t>Әлиханның</a:t>
            </a:r>
            <a:r>
              <a:rPr lang="ru-RU" dirty="0"/>
              <a:t> </a:t>
            </a:r>
            <a:r>
              <a:rPr lang="ru-RU" dirty="0" err="1"/>
              <a:t>әкесі</a:t>
            </a:r>
            <a:r>
              <a:rPr lang="ru-RU" dirty="0"/>
              <a:t> </a:t>
            </a:r>
            <a:r>
              <a:rPr lang="ru-RU" dirty="0" err="1"/>
              <a:t>Нұрмұхамед</a:t>
            </a:r>
            <a:r>
              <a:rPr lang="ru-RU" dirty="0"/>
              <a:t>.</a:t>
            </a:r>
          </a:p>
          <a:p>
            <a:pPr marL="0" indent="0" fontAlgn="auto">
              <a:spcAft>
                <a:spcPts val="0"/>
              </a:spcAft>
              <a:buFont typeface="Wingdings 2"/>
              <a:buNone/>
              <a:defRPr/>
            </a:pPr>
            <a:r>
              <a:rPr lang="ru-RU" dirty="0" err="1"/>
              <a:t>Әлиханды</a:t>
            </a:r>
            <a:r>
              <a:rPr lang="ru-RU" dirty="0"/>
              <a:t> </a:t>
            </a:r>
            <a:r>
              <a:rPr lang="ru-RU" dirty="0" err="1"/>
              <a:t>әкесі</a:t>
            </a:r>
            <a:r>
              <a:rPr lang="ru-RU" dirty="0"/>
              <a:t> </a:t>
            </a:r>
            <a:r>
              <a:rPr lang="ru-RU" dirty="0" err="1"/>
              <a:t>тоғыз</a:t>
            </a:r>
            <a:r>
              <a:rPr lang="ru-RU" dirty="0"/>
              <a:t> </a:t>
            </a:r>
            <a:r>
              <a:rPr lang="ru-RU" dirty="0" err="1"/>
              <a:t>жасында</a:t>
            </a:r>
            <a:r>
              <a:rPr lang="ru-RU" dirty="0"/>
              <a:t> </a:t>
            </a:r>
            <a:r>
              <a:rPr lang="ru-RU" dirty="0" err="1"/>
              <a:t>Қарқаралыға</a:t>
            </a:r>
            <a:r>
              <a:rPr lang="ru-RU" dirty="0"/>
              <a:t> </a:t>
            </a:r>
            <a:r>
              <a:rPr lang="ru-RU" dirty="0" err="1"/>
              <a:t>апарып</a:t>
            </a:r>
            <a:r>
              <a:rPr lang="ru-RU" dirty="0"/>
              <a:t>, </a:t>
            </a:r>
            <a:r>
              <a:rPr lang="ru-RU" dirty="0" err="1"/>
              <a:t>жергілікті</a:t>
            </a:r>
            <a:r>
              <a:rPr lang="ru-RU" dirty="0"/>
              <a:t> </a:t>
            </a:r>
            <a:r>
              <a:rPr lang="ru-RU" dirty="0" err="1"/>
              <a:t>молданың</a:t>
            </a:r>
            <a:r>
              <a:rPr lang="ru-RU" dirty="0"/>
              <a:t> </a:t>
            </a:r>
            <a:r>
              <a:rPr lang="ru-RU" dirty="0" err="1"/>
              <a:t>қолына</a:t>
            </a:r>
            <a:r>
              <a:rPr lang="ru-RU" dirty="0"/>
              <a:t> </a:t>
            </a:r>
            <a:r>
              <a:rPr lang="ru-RU" dirty="0" err="1"/>
              <a:t>оқуға</a:t>
            </a:r>
            <a:r>
              <a:rPr lang="ru-RU" dirty="0"/>
              <a:t> </a:t>
            </a:r>
            <a:r>
              <a:rPr lang="ru-RU" dirty="0" err="1"/>
              <a:t>береді</a:t>
            </a:r>
            <a:r>
              <a:rPr lang="ru-RU" dirty="0"/>
              <a:t>. </a:t>
            </a:r>
            <a:r>
              <a:rPr lang="ru-RU" dirty="0" err="1"/>
              <a:t>Бірақ</a:t>
            </a:r>
            <a:r>
              <a:rPr lang="ru-RU" dirty="0"/>
              <a:t> </a:t>
            </a:r>
            <a:r>
              <a:rPr lang="ru-RU" dirty="0" err="1"/>
              <a:t>зерделі</a:t>
            </a:r>
            <a:r>
              <a:rPr lang="ru-RU" dirty="0"/>
              <a:t> бала </a:t>
            </a:r>
            <a:r>
              <a:rPr lang="ru-RU" dirty="0" err="1"/>
              <a:t>молдадан</a:t>
            </a:r>
            <a:r>
              <a:rPr lang="ru-RU" dirty="0"/>
              <a:t> </a:t>
            </a:r>
            <a:r>
              <a:rPr lang="ru-RU" dirty="0" err="1"/>
              <a:t>оқығандардан</a:t>
            </a:r>
            <a:r>
              <a:rPr lang="ru-RU" dirty="0"/>
              <a:t> </a:t>
            </a:r>
            <a:r>
              <a:rPr lang="ru-RU" dirty="0" err="1"/>
              <a:t>гөрі</a:t>
            </a:r>
            <a:r>
              <a:rPr lang="ru-RU" dirty="0"/>
              <a:t> </a:t>
            </a:r>
            <a:r>
              <a:rPr lang="ru-RU" dirty="0" err="1"/>
              <a:t>осындағы</a:t>
            </a:r>
            <a:r>
              <a:rPr lang="ru-RU" dirty="0"/>
              <a:t> </a:t>
            </a:r>
            <a:r>
              <a:rPr lang="ru-RU" dirty="0" err="1"/>
              <a:t>мектепте</a:t>
            </a:r>
            <a:r>
              <a:rPr lang="ru-RU" dirty="0"/>
              <a:t> </a:t>
            </a:r>
            <a:r>
              <a:rPr lang="ru-RU" dirty="0" err="1"/>
              <a:t>оқып</a:t>
            </a:r>
            <a:r>
              <a:rPr lang="ru-RU" dirty="0"/>
              <a:t> </a:t>
            </a:r>
            <a:r>
              <a:rPr lang="ru-RU" dirty="0" err="1"/>
              <a:t>жүргендердің</a:t>
            </a:r>
            <a:r>
              <a:rPr lang="ru-RU" dirty="0"/>
              <a:t> </a:t>
            </a:r>
            <a:r>
              <a:rPr lang="ru-RU" dirty="0" err="1"/>
              <a:t>сауаттылығын</a:t>
            </a:r>
            <a:r>
              <a:rPr lang="ru-RU" dirty="0"/>
              <a:t> </a:t>
            </a:r>
            <a:r>
              <a:rPr lang="ru-RU" dirty="0" err="1"/>
              <a:t>аңғарып</a:t>
            </a:r>
            <a:r>
              <a:rPr lang="ru-RU" dirty="0"/>
              <a:t>, </a:t>
            </a:r>
            <a:r>
              <a:rPr lang="ru-RU" dirty="0" err="1"/>
              <a:t>қаладағы</a:t>
            </a:r>
            <a:r>
              <a:rPr lang="ru-RU" dirty="0"/>
              <a:t> </a:t>
            </a:r>
            <a:r>
              <a:rPr lang="ru-RU" dirty="0" err="1"/>
              <a:t>үш</a:t>
            </a:r>
            <a:r>
              <a:rPr lang="ru-RU" dirty="0"/>
              <a:t> </a:t>
            </a:r>
            <a:r>
              <a:rPr lang="ru-RU" dirty="0" err="1"/>
              <a:t>кластық</a:t>
            </a:r>
            <a:r>
              <a:rPr lang="ru-RU" dirty="0"/>
              <a:t> </a:t>
            </a:r>
            <a:r>
              <a:rPr lang="ru-RU" dirty="0" err="1"/>
              <a:t>бастауыш</a:t>
            </a:r>
            <a:r>
              <a:rPr lang="ru-RU" dirty="0"/>
              <a:t> </a:t>
            </a:r>
            <a:r>
              <a:rPr lang="ru-RU" dirty="0" err="1"/>
              <a:t>мектепке</a:t>
            </a:r>
            <a:r>
              <a:rPr lang="ru-RU" dirty="0"/>
              <a:t> </a:t>
            </a:r>
            <a:r>
              <a:rPr lang="ru-RU" dirty="0" err="1"/>
              <a:t>өз</a:t>
            </a:r>
            <a:r>
              <a:rPr lang="ru-RU" dirty="0"/>
              <a:t> </a:t>
            </a:r>
            <a:r>
              <a:rPr lang="ru-RU" dirty="0" err="1"/>
              <a:t>еркімен</a:t>
            </a:r>
            <a:r>
              <a:rPr lang="ru-RU" dirty="0"/>
              <a:t> </a:t>
            </a:r>
            <a:r>
              <a:rPr lang="ru-RU" dirty="0" err="1"/>
              <a:t>ауысып</a:t>
            </a:r>
            <a:r>
              <a:rPr lang="ru-RU" dirty="0"/>
              <a:t> </a:t>
            </a:r>
            <a:r>
              <a:rPr lang="ru-RU" dirty="0" err="1"/>
              <a:t>алады</a:t>
            </a:r>
            <a:r>
              <a:rPr lang="ru-RU" dirty="0"/>
              <a:t>.</a:t>
            </a:r>
          </a:p>
          <a:p>
            <a:pPr marL="0" indent="0" fontAlgn="auto">
              <a:spcAft>
                <a:spcPts val="0"/>
              </a:spcAft>
              <a:buFont typeface="Wingdings 2"/>
              <a:buNone/>
              <a:defRPr/>
            </a:pPr>
            <a:r>
              <a:rPr lang="ru-RU" dirty="0"/>
              <a:t>Оны </a:t>
            </a:r>
            <a:r>
              <a:rPr lang="ru-RU" dirty="0" err="1"/>
              <a:t>бітіргеннен</a:t>
            </a:r>
            <a:r>
              <a:rPr lang="ru-RU" dirty="0"/>
              <a:t> </a:t>
            </a:r>
            <a:r>
              <a:rPr lang="ru-RU" dirty="0" err="1"/>
              <a:t>кейін</a:t>
            </a:r>
            <a:r>
              <a:rPr lang="ru-RU" dirty="0"/>
              <a:t> 1879-1886 </a:t>
            </a:r>
            <a:r>
              <a:rPr lang="ru-RU" dirty="0" err="1"/>
              <a:t>жылдары</a:t>
            </a:r>
            <a:r>
              <a:rPr lang="ru-RU" dirty="0"/>
              <a:t> </a:t>
            </a:r>
            <a:r>
              <a:rPr lang="ru-RU" dirty="0" err="1"/>
              <a:t>Қарқаралы</a:t>
            </a:r>
            <a:r>
              <a:rPr lang="ru-RU" dirty="0"/>
              <a:t> </a:t>
            </a:r>
            <a:r>
              <a:rPr lang="ru-RU" dirty="0" err="1"/>
              <a:t>қаласындағы</a:t>
            </a:r>
            <a:r>
              <a:rPr lang="ru-RU" dirty="0"/>
              <a:t> </a:t>
            </a:r>
            <a:r>
              <a:rPr lang="ru-RU" dirty="0" err="1"/>
              <a:t>қазақ</a:t>
            </a:r>
            <a:r>
              <a:rPr lang="ru-RU" dirty="0"/>
              <a:t> </a:t>
            </a:r>
            <a:r>
              <a:rPr lang="ru-RU" dirty="0" err="1"/>
              <a:t>балаларына</a:t>
            </a:r>
            <a:r>
              <a:rPr lang="ru-RU" dirty="0"/>
              <a:t> </a:t>
            </a:r>
            <a:r>
              <a:rPr lang="ru-RU" dirty="0" err="1"/>
              <a:t>арналған</a:t>
            </a:r>
            <a:r>
              <a:rPr lang="ru-RU" dirty="0"/>
              <a:t> </a:t>
            </a:r>
            <a:r>
              <a:rPr lang="ru-RU" dirty="0" err="1"/>
              <a:t>мектепте</a:t>
            </a:r>
            <a:r>
              <a:rPr lang="ru-RU" dirty="0"/>
              <a:t> </a:t>
            </a:r>
            <a:r>
              <a:rPr lang="ru-RU" dirty="0" err="1"/>
              <a:t>оқиды</a:t>
            </a:r>
            <a:r>
              <a:rPr lang="ru-RU" dirty="0"/>
              <a:t>.</a:t>
            </a:r>
          </a:p>
          <a:p>
            <a:pPr marL="0" indent="0" fontAlgn="auto">
              <a:spcAft>
                <a:spcPts val="0"/>
              </a:spcAft>
              <a:buFont typeface="Wingdings 2"/>
              <a:buNone/>
              <a:defRPr/>
            </a:pPr>
            <a:r>
              <a:rPr lang="ru-RU" dirty="0"/>
              <a:t>1886-1890 </a:t>
            </a:r>
            <a:r>
              <a:rPr lang="ru-RU" dirty="0" err="1"/>
              <a:t>жылдар</a:t>
            </a:r>
            <a:r>
              <a:rPr lang="ru-RU" dirty="0"/>
              <a:t> </a:t>
            </a:r>
            <a:r>
              <a:rPr lang="ru-RU" dirty="0" err="1"/>
              <a:t>аралығында</a:t>
            </a:r>
            <a:r>
              <a:rPr lang="ru-RU" dirty="0"/>
              <a:t> </a:t>
            </a:r>
            <a:r>
              <a:rPr lang="ru-RU" dirty="0" err="1"/>
              <a:t>Омбыдағы</a:t>
            </a:r>
            <a:r>
              <a:rPr lang="ru-RU" dirty="0"/>
              <a:t> </a:t>
            </a:r>
            <a:r>
              <a:rPr lang="ru-RU" dirty="0" err="1"/>
              <a:t>техникалық</a:t>
            </a:r>
            <a:r>
              <a:rPr lang="ru-RU" dirty="0"/>
              <a:t> </a:t>
            </a:r>
            <a:r>
              <a:rPr lang="ru-RU" dirty="0" err="1"/>
              <a:t>училищеде</a:t>
            </a:r>
            <a:r>
              <a:rPr lang="ru-RU" dirty="0"/>
              <a:t> </a:t>
            </a:r>
            <a:r>
              <a:rPr lang="ru-RU" dirty="0" err="1"/>
              <a:t>оқып</a:t>
            </a:r>
            <a:r>
              <a:rPr lang="ru-RU" dirty="0"/>
              <a:t>, оны "техник" </a:t>
            </a:r>
            <a:r>
              <a:rPr lang="ru-RU" dirty="0" err="1"/>
              <a:t>мамандығы</a:t>
            </a:r>
            <a:r>
              <a:rPr lang="ru-RU" dirty="0"/>
              <a:t> </a:t>
            </a:r>
            <a:r>
              <a:rPr lang="ru-RU" dirty="0" err="1"/>
              <a:t>бойынша</a:t>
            </a:r>
            <a:r>
              <a:rPr lang="ru-RU" dirty="0"/>
              <a:t> </a:t>
            </a:r>
            <a:r>
              <a:rPr lang="ru-RU" dirty="0" err="1"/>
              <a:t>бітіріп</a:t>
            </a:r>
            <a:r>
              <a:rPr lang="ru-RU" dirty="0"/>
              <a:t> </a:t>
            </a:r>
            <a:r>
              <a:rPr lang="ru-RU" dirty="0" err="1"/>
              <a:t>шықты</a:t>
            </a:r>
            <a:r>
              <a:rPr lang="ru-RU" dirty="0"/>
              <a:t>.</a:t>
            </a:r>
          </a:p>
        </p:txBody>
      </p:sp>
      <p:sp>
        <p:nvSpPr>
          <p:cNvPr id="15364" name="Нижний колонтитул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pPr>
            <a:r>
              <a:rPr lang="en-US" smtClean="0">
                <a:solidFill>
                  <a:srgbClr val="FFFFFF"/>
                </a:solidFill>
              </a:rPr>
              <a:t>www.ZHARAR.com</a:t>
            </a:r>
            <a:endParaRPr lang="ru-RU">
              <a:solidFill>
                <a:srgbClr val="FFFFFF"/>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p:txBody>
          <a:bodyPr/>
          <a:lstStyle/>
          <a:p>
            <a:endParaRPr lang="ru-RU" smtClean="0">
              <a:solidFill>
                <a:srgbClr val="7B9899"/>
              </a:solidFill>
            </a:endParaRPr>
          </a:p>
        </p:txBody>
      </p:sp>
      <p:sp>
        <p:nvSpPr>
          <p:cNvPr id="16387" name="Объект 2"/>
          <p:cNvSpPr>
            <a:spLocks noGrp="1"/>
          </p:cNvSpPr>
          <p:nvPr>
            <p:ph sz="quarter" idx="1"/>
          </p:nvPr>
        </p:nvSpPr>
        <p:spPr>
          <a:xfrm>
            <a:off x="301625" y="1527175"/>
            <a:ext cx="8504238" cy="4572000"/>
          </a:xfrm>
        </p:spPr>
        <p:txBody>
          <a:bodyPr/>
          <a:lstStyle/>
          <a:p>
            <a:pPr marL="0" indent="0">
              <a:buFont typeface="Wingdings 2" pitchFamily="18" charset="2"/>
              <a:buNone/>
            </a:pPr>
            <a:r>
              <a:rPr lang="ru-RU" sz="2200" smtClean="0"/>
              <a:t>1890-1894 жылдар аралығында Санкт-Петербургтегі Орман технологиялық институтының экономика факультетінде оқыды. Мұнда ол студенттік қызу пікірталастарға қатысып, </a:t>
            </a:r>
            <a:r>
              <a:rPr lang="en-US" sz="2200" smtClean="0"/>
              <a:t>XX </a:t>
            </a:r>
            <a:r>
              <a:rPr lang="ru-RU" sz="2200" smtClean="0"/>
              <a:t>ғасырдың босағасын аттағалы тұрған Ресейдің қандай жолмен дамуы тиімді болатындығы туралы қайшылықты пікірлер қақтығысына куә болды, өз ойын да шыңдай түсті.</a:t>
            </a:r>
          </a:p>
        </p:txBody>
      </p:sp>
      <p:pic>
        <p:nvPicPr>
          <p:cNvPr id="2050" name="Picture 2" descr="http://medya.todayszaman.com/kazakistan/2012/05/17/kui1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645024"/>
            <a:ext cx="5904656" cy="26983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6389" name="Нижний колонтитул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pPr>
            <a:r>
              <a:rPr lang="en-US" smtClean="0">
                <a:solidFill>
                  <a:srgbClr val="FFFFFF"/>
                </a:solidFill>
              </a:rPr>
              <a:t>www.ZHARAR.com</a:t>
            </a:r>
            <a:endParaRPr lang="ru-RU">
              <a:solidFill>
                <a:srgbClr val="FFFFFF"/>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p:txBody>
          <a:bodyPr/>
          <a:lstStyle/>
          <a:p>
            <a:endParaRPr lang="ru-RU" smtClean="0">
              <a:solidFill>
                <a:srgbClr val="7B9899"/>
              </a:solidFill>
            </a:endParaRPr>
          </a:p>
        </p:txBody>
      </p:sp>
      <p:sp>
        <p:nvSpPr>
          <p:cNvPr id="17411" name="Объект 2"/>
          <p:cNvSpPr>
            <a:spLocks noGrp="1"/>
          </p:cNvSpPr>
          <p:nvPr>
            <p:ph sz="quarter" idx="1"/>
          </p:nvPr>
        </p:nvSpPr>
        <p:spPr>
          <a:xfrm>
            <a:off x="301625" y="1527175"/>
            <a:ext cx="8591550" cy="4854575"/>
          </a:xfrm>
        </p:spPr>
        <p:txBody>
          <a:bodyPr/>
          <a:lstStyle/>
          <a:p>
            <a:pPr marL="0" indent="0">
              <a:buFont typeface="Wingdings 2" pitchFamily="18" charset="2"/>
              <a:buNone/>
            </a:pPr>
            <a:r>
              <a:rPr lang="ru-RU" smtClean="0"/>
              <a:t>Сөйтіп ол жиырма жасында Дала генерал губернатор кеңсесінің ұсыныс хаты мен қазақ қауымдастығының 200 сом стипендиясын алып, 1894 жылы Ресей империясының елордасы Санкт-Петербургға барып, Орман шаруашылығы институтының экономика факультетіне түседі. Ол мұнда жүріп күнделікті сабақтарына қоса студенттердің саяси, әдеби, экономикалық және тағы басқа үйірмелердің жұмысына қызу араласып, студенттік толқуларға қатысады.</a:t>
            </a:r>
          </a:p>
        </p:txBody>
      </p:sp>
      <p:sp>
        <p:nvSpPr>
          <p:cNvPr id="17412" name="Нижний колонтитул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pPr>
            <a:r>
              <a:rPr lang="en-US" smtClean="0">
                <a:solidFill>
                  <a:srgbClr val="FFFFFF"/>
                </a:solidFill>
              </a:rPr>
              <a:t>www.ZHARAR.com</a:t>
            </a:r>
            <a:endParaRPr lang="ru-RU">
              <a:solidFill>
                <a:srgbClr val="FFFFFF"/>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fontAlgn="auto">
              <a:spcAft>
                <a:spcPts val="0"/>
              </a:spcAft>
              <a:defRPr/>
            </a:pPr>
            <a:r>
              <a:rPr lang="ru-RU" sz="4000" b="1" dirty="0" err="1">
                <a:effectLst>
                  <a:outerShdw blurRad="38100" dist="38100" dir="2700000" algn="tl">
                    <a:srgbClr val="000000">
                      <a:alpha val="43137"/>
                    </a:srgbClr>
                  </a:outerShdw>
                </a:effectLst>
              </a:rPr>
              <a:t>Қоғамдық-саяси</a:t>
            </a:r>
            <a:r>
              <a:rPr lang="ru-RU" sz="4000" b="1" dirty="0">
                <a:effectLst>
                  <a:outerShdw blurRad="38100" dist="38100" dir="2700000" algn="tl">
                    <a:srgbClr val="000000">
                      <a:alpha val="43137"/>
                    </a:srgbClr>
                  </a:outerShdw>
                </a:effectLst>
              </a:rPr>
              <a:t> </a:t>
            </a:r>
            <a:r>
              <a:rPr lang="ru-RU" sz="4000" b="1" dirty="0" err="1" smtClean="0">
                <a:effectLst>
                  <a:outerShdw blurRad="38100" dist="38100" dir="2700000" algn="tl">
                    <a:srgbClr val="000000">
                      <a:alpha val="43137"/>
                    </a:srgbClr>
                  </a:outerShdw>
                </a:effectLst>
              </a:rPr>
              <a:t>әрекеттері</a:t>
            </a:r>
            <a:endParaRPr lang="ru-RU" sz="4000" b="1" dirty="0">
              <a:effectLst>
                <a:outerShdw blurRad="38100" dist="38100" dir="2700000" algn="tl">
                  <a:srgbClr val="000000">
                    <a:alpha val="43137"/>
                  </a:srgbClr>
                </a:outerShdw>
              </a:effectLst>
            </a:endParaRPr>
          </a:p>
        </p:txBody>
      </p:sp>
      <p:sp>
        <p:nvSpPr>
          <p:cNvPr id="18435" name="Объект 2"/>
          <p:cNvSpPr>
            <a:spLocks noGrp="1"/>
          </p:cNvSpPr>
          <p:nvPr>
            <p:ph sz="quarter" idx="1"/>
          </p:nvPr>
        </p:nvSpPr>
        <p:spPr>
          <a:xfrm>
            <a:off x="323850" y="1412875"/>
            <a:ext cx="8662988" cy="4572000"/>
          </a:xfrm>
        </p:spPr>
        <p:txBody>
          <a:bodyPr/>
          <a:lstStyle/>
          <a:p>
            <a:pPr marL="0" indent="0">
              <a:buFont typeface="Wingdings 2" pitchFamily="18" charset="2"/>
              <a:buNone/>
            </a:pPr>
            <a:r>
              <a:rPr lang="ru-RU" sz="2200" smtClean="0"/>
              <a:t>Оқуын бітіріп, Омбыға оралғанда Ә. Бөкейхан Ресей империясының қазақ даласына жүргізген отаршылдық саясатына деген өзіндік көзқарасы қалыптасқан, марксизмнің экономикалық қағидаларымен қаруланған, саяси астыртын күрестің түрлері мен әдістерін үйреніп, білген, күрес тартыстан біршама тәжірибесі бар саяси күрескер болатын. Ол Омбыға келісімен қаланың саяси әлеуметтік, қоғамдық жұмысына белсене араласады.</a:t>
            </a:r>
          </a:p>
        </p:txBody>
      </p:sp>
      <p:pic>
        <p:nvPicPr>
          <p:cNvPr id="18436" name="Picture 2" descr="http://saigez.kz/wp-content/uploads/2015/10/Screenshot_11-680x36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4227513"/>
            <a:ext cx="5688013"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Нижний колонтитул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pPr>
            <a:r>
              <a:rPr lang="en-US" smtClean="0">
                <a:solidFill>
                  <a:srgbClr val="FFFFFF"/>
                </a:solidFill>
              </a:rPr>
              <a:t>www.ZHARAR.com</a:t>
            </a:r>
            <a:endParaRPr lang="ru-RU">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p:txBody>
          <a:bodyPr/>
          <a:lstStyle/>
          <a:p>
            <a:endParaRPr lang="ru-RU" smtClean="0">
              <a:solidFill>
                <a:srgbClr val="7B9899"/>
              </a:solidFill>
            </a:endParaRPr>
          </a:p>
        </p:txBody>
      </p:sp>
      <p:sp>
        <p:nvSpPr>
          <p:cNvPr id="3" name="Объект 2"/>
          <p:cNvSpPr>
            <a:spLocks noGrp="1"/>
          </p:cNvSpPr>
          <p:nvPr>
            <p:ph sz="quarter" idx="1"/>
          </p:nvPr>
        </p:nvSpPr>
        <p:spPr>
          <a:xfrm>
            <a:off x="250825" y="1527175"/>
            <a:ext cx="8713788" cy="4854575"/>
          </a:xfrm>
        </p:spPr>
        <p:txBody>
          <a:bodyPr>
            <a:normAutofit fontScale="85000" lnSpcReduction="10000"/>
          </a:bodyPr>
          <a:lstStyle/>
          <a:p>
            <a:pPr marL="0" indent="0" algn="just" fontAlgn="auto">
              <a:spcAft>
                <a:spcPts val="0"/>
              </a:spcAft>
              <a:buFont typeface="Wingdings 2"/>
              <a:buNone/>
              <a:defRPr/>
            </a:pPr>
            <a:r>
              <a:rPr lang="ru-RU" dirty="0"/>
              <a:t>«Народная свобода» (</a:t>
            </a:r>
            <a:r>
              <a:rPr lang="ru-RU" dirty="0" err="1"/>
              <a:t>Халық</a:t>
            </a:r>
            <a:r>
              <a:rPr lang="ru-RU" dirty="0"/>
              <a:t> </a:t>
            </a:r>
            <a:r>
              <a:rPr lang="ru-RU" dirty="0" err="1"/>
              <a:t>бостандығы</a:t>
            </a:r>
            <a:r>
              <a:rPr lang="ru-RU" dirty="0"/>
              <a:t>) </a:t>
            </a:r>
            <a:r>
              <a:rPr lang="ru-RU" dirty="0" err="1"/>
              <a:t>партиясының</a:t>
            </a:r>
            <a:r>
              <a:rPr lang="ru-RU" dirty="0"/>
              <a:t> </a:t>
            </a:r>
            <a:r>
              <a:rPr lang="ru-RU" dirty="0" err="1"/>
              <a:t>қатарына</a:t>
            </a:r>
            <a:r>
              <a:rPr lang="ru-RU" dirty="0"/>
              <a:t> </a:t>
            </a:r>
            <a:r>
              <a:rPr lang="ru-RU" dirty="0" err="1"/>
              <a:t>өтіп</a:t>
            </a:r>
            <a:r>
              <a:rPr lang="ru-RU" dirty="0"/>
              <a:t>, </a:t>
            </a:r>
            <a:r>
              <a:rPr lang="ru-RU" dirty="0" err="1"/>
              <a:t>өзі</a:t>
            </a:r>
            <a:r>
              <a:rPr lang="ru-RU" dirty="0"/>
              <a:t> </a:t>
            </a:r>
            <a:r>
              <a:rPr lang="ru-RU" dirty="0" err="1"/>
              <a:t>қазақ</a:t>
            </a:r>
            <a:r>
              <a:rPr lang="ru-RU" dirty="0"/>
              <a:t> </a:t>
            </a:r>
            <a:r>
              <a:rPr lang="ru-RU" dirty="0" err="1"/>
              <a:t>зиялылары</a:t>
            </a:r>
            <a:r>
              <a:rPr lang="ru-RU" dirty="0"/>
              <a:t> мен </a:t>
            </a:r>
            <a:r>
              <a:rPr lang="ru-RU" dirty="0" err="1"/>
              <a:t>саяси</a:t>
            </a:r>
            <a:r>
              <a:rPr lang="ru-RU" dirty="0"/>
              <a:t> </a:t>
            </a:r>
            <a:r>
              <a:rPr lang="ru-RU" dirty="0" err="1"/>
              <a:t>белсенділерінің</a:t>
            </a:r>
            <a:r>
              <a:rPr lang="ru-RU" dirty="0"/>
              <a:t> </a:t>
            </a:r>
            <a:r>
              <a:rPr lang="ru-RU" dirty="0" err="1"/>
              <a:t>арасында</a:t>
            </a:r>
            <a:r>
              <a:rPr lang="ru-RU" dirty="0"/>
              <a:t> осы </a:t>
            </a:r>
            <a:r>
              <a:rPr lang="ru-RU" dirty="0" err="1"/>
              <a:t>партияның</a:t>
            </a:r>
            <a:r>
              <a:rPr lang="ru-RU" dirty="0"/>
              <a:t> </a:t>
            </a:r>
            <a:r>
              <a:rPr lang="ru-RU" dirty="0" err="1"/>
              <a:t>шағын</a:t>
            </a:r>
            <a:r>
              <a:rPr lang="ru-RU" dirty="0"/>
              <a:t> </a:t>
            </a:r>
            <a:r>
              <a:rPr lang="ru-RU" dirty="0" err="1"/>
              <a:t>тобын</a:t>
            </a:r>
            <a:r>
              <a:rPr lang="ru-RU" dirty="0"/>
              <a:t> </a:t>
            </a:r>
            <a:r>
              <a:rPr lang="ru-RU" dirty="0" err="1"/>
              <a:t>ұйымдастырады</a:t>
            </a:r>
            <a:r>
              <a:rPr lang="ru-RU" dirty="0"/>
              <a:t>. </a:t>
            </a:r>
            <a:r>
              <a:rPr lang="ru-RU" dirty="0" err="1"/>
              <a:t>Әлиханның</a:t>
            </a:r>
            <a:r>
              <a:rPr lang="ru-RU" dirty="0"/>
              <a:t> </a:t>
            </a:r>
            <a:r>
              <a:rPr lang="ru-RU" dirty="0" err="1"/>
              <a:t>саяси</a:t>
            </a:r>
            <a:r>
              <a:rPr lang="ru-RU" dirty="0"/>
              <a:t> </a:t>
            </a:r>
            <a:r>
              <a:rPr lang="ru-RU" dirty="0" err="1"/>
              <a:t>көзқарасының</a:t>
            </a:r>
            <a:r>
              <a:rPr lang="ru-RU" dirty="0"/>
              <a:t> </a:t>
            </a:r>
            <a:r>
              <a:rPr lang="ru-RU" dirty="0" err="1"/>
              <a:t>пісіп</a:t>
            </a:r>
            <a:r>
              <a:rPr lang="ru-RU" dirty="0"/>
              <a:t>, </a:t>
            </a:r>
            <a:r>
              <a:rPr lang="ru-RU" dirty="0" err="1"/>
              <a:t>жетілуіне</a:t>
            </a:r>
            <a:r>
              <a:rPr lang="ru-RU" dirty="0"/>
              <a:t>, </a:t>
            </a:r>
            <a:r>
              <a:rPr lang="ru-RU" dirty="0" err="1"/>
              <a:t>кейін</a:t>
            </a:r>
            <a:r>
              <a:rPr lang="ru-RU" dirty="0"/>
              <a:t> </a:t>
            </a:r>
            <a:r>
              <a:rPr lang="ru-RU" dirty="0" err="1"/>
              <a:t>белгілі</a:t>
            </a:r>
            <a:r>
              <a:rPr lang="ru-RU" dirty="0"/>
              <a:t> </a:t>
            </a:r>
            <a:r>
              <a:rPr lang="ru-RU" dirty="0" err="1"/>
              <a:t>саяси</a:t>
            </a:r>
            <a:r>
              <a:rPr lang="ru-RU" dirty="0"/>
              <a:t>, </a:t>
            </a:r>
            <a:r>
              <a:rPr lang="ru-RU" dirty="0" err="1"/>
              <a:t>қоғам</a:t>
            </a:r>
            <a:r>
              <a:rPr lang="ru-RU" dirty="0"/>
              <a:t>, </a:t>
            </a:r>
            <a:r>
              <a:rPr lang="ru-RU" dirty="0" err="1"/>
              <a:t>мемлекет</a:t>
            </a:r>
            <a:r>
              <a:rPr lang="ru-RU" dirty="0"/>
              <a:t> </a:t>
            </a:r>
            <a:r>
              <a:rPr lang="ru-RU" dirty="0" err="1"/>
              <a:t>қайраткері</a:t>
            </a:r>
            <a:r>
              <a:rPr lang="ru-RU" dirty="0"/>
              <a:t> </a:t>
            </a:r>
            <a:r>
              <a:rPr lang="ru-RU" dirty="0" err="1"/>
              <a:t>әрі</a:t>
            </a:r>
            <a:r>
              <a:rPr lang="ru-RU" dirty="0"/>
              <a:t> </a:t>
            </a:r>
            <a:r>
              <a:rPr lang="ru-RU" dirty="0" err="1"/>
              <a:t>қазақ</a:t>
            </a:r>
            <a:r>
              <a:rPr lang="ru-RU" dirty="0"/>
              <a:t> </a:t>
            </a:r>
            <a:r>
              <a:rPr lang="ru-RU" dirty="0" err="1"/>
              <a:t>ұлт</a:t>
            </a:r>
            <a:r>
              <a:rPr lang="ru-RU" dirty="0"/>
              <a:t> </a:t>
            </a:r>
            <a:r>
              <a:rPr lang="ru-RU" dirty="0" err="1"/>
              <a:t>азаттық</a:t>
            </a:r>
            <a:r>
              <a:rPr lang="ru-RU" dirty="0"/>
              <a:t> </a:t>
            </a:r>
            <a:r>
              <a:rPr lang="ru-RU" dirty="0" err="1"/>
              <a:t>қозғалысының</a:t>
            </a:r>
            <a:r>
              <a:rPr lang="ru-RU" dirty="0"/>
              <a:t> </a:t>
            </a:r>
            <a:r>
              <a:rPr lang="ru-RU" dirty="0" err="1"/>
              <a:t>ұйымдастырушысы</a:t>
            </a:r>
            <a:r>
              <a:rPr lang="ru-RU" dirty="0"/>
              <a:t> </a:t>
            </a:r>
            <a:r>
              <a:rPr lang="ru-RU" dirty="0" err="1"/>
              <a:t>және</a:t>
            </a:r>
            <a:r>
              <a:rPr lang="ru-RU" dirty="0"/>
              <a:t> </a:t>
            </a:r>
            <a:r>
              <a:rPr lang="ru-RU" dirty="0" err="1"/>
              <a:t>көсемі</a:t>
            </a:r>
            <a:r>
              <a:rPr lang="ru-RU" dirty="0"/>
              <a:t> </a:t>
            </a:r>
            <a:r>
              <a:rPr lang="ru-RU" dirty="0" err="1"/>
              <a:t>ретінде</a:t>
            </a:r>
            <a:r>
              <a:rPr lang="ru-RU" dirty="0"/>
              <a:t> </a:t>
            </a:r>
            <a:r>
              <a:rPr lang="ru-RU" dirty="0" err="1"/>
              <a:t>танылуына</a:t>
            </a:r>
            <a:r>
              <a:rPr lang="ru-RU" dirty="0"/>
              <a:t>, </a:t>
            </a:r>
            <a:r>
              <a:rPr lang="ru-RU" dirty="0" err="1"/>
              <a:t>саяси</a:t>
            </a:r>
            <a:r>
              <a:rPr lang="ru-RU" dirty="0"/>
              <a:t> </a:t>
            </a:r>
            <a:r>
              <a:rPr lang="ru-RU" dirty="0" err="1"/>
              <a:t>күрескер</a:t>
            </a:r>
            <a:r>
              <a:rPr lang="ru-RU" dirty="0"/>
              <a:t> </a:t>
            </a:r>
            <a:r>
              <a:rPr lang="ru-RU" dirty="0" err="1"/>
              <a:t>ретінде</a:t>
            </a:r>
            <a:r>
              <a:rPr lang="ru-RU" dirty="0"/>
              <a:t> </a:t>
            </a:r>
            <a:r>
              <a:rPr lang="ru-RU" dirty="0" err="1"/>
              <a:t>шыңдалуына</a:t>
            </a:r>
            <a:r>
              <a:rPr lang="ru-RU" dirty="0"/>
              <a:t> </a:t>
            </a:r>
            <a:r>
              <a:rPr lang="ru-RU" dirty="0" err="1"/>
              <a:t>Омбыдағы</a:t>
            </a:r>
            <a:r>
              <a:rPr lang="ru-RU" dirty="0"/>
              <a:t> </a:t>
            </a:r>
            <a:r>
              <a:rPr lang="ru-RU" dirty="0" err="1"/>
              <a:t>күндері</a:t>
            </a:r>
            <a:r>
              <a:rPr lang="ru-RU" dirty="0"/>
              <a:t> </a:t>
            </a:r>
            <a:r>
              <a:rPr lang="ru-RU" dirty="0" err="1"/>
              <a:t>ерекше</a:t>
            </a:r>
            <a:r>
              <a:rPr lang="ru-RU" dirty="0"/>
              <a:t> </a:t>
            </a:r>
            <a:r>
              <a:rPr lang="ru-RU" dirty="0" err="1"/>
              <a:t>ықпал</a:t>
            </a:r>
            <a:r>
              <a:rPr lang="ru-RU" dirty="0"/>
              <a:t> </a:t>
            </a:r>
            <a:r>
              <a:rPr lang="ru-RU" dirty="0" err="1"/>
              <a:t>етеді</a:t>
            </a:r>
            <a:r>
              <a:rPr lang="ru-RU" dirty="0"/>
              <a:t>.</a:t>
            </a:r>
          </a:p>
          <a:p>
            <a:pPr marL="0" indent="0" algn="just" fontAlgn="auto">
              <a:spcAft>
                <a:spcPts val="0"/>
              </a:spcAft>
              <a:buFont typeface="Wingdings 2"/>
              <a:buNone/>
              <a:defRPr/>
            </a:pPr>
            <a:r>
              <a:rPr lang="ru-RU" dirty="0"/>
              <a:t>1905 </a:t>
            </a:r>
            <a:r>
              <a:rPr lang="ru-RU" dirty="0" err="1"/>
              <a:t>жылдан</a:t>
            </a:r>
            <a:r>
              <a:rPr lang="ru-RU" dirty="0"/>
              <a:t> </a:t>
            </a:r>
            <a:r>
              <a:rPr lang="ru-RU" dirty="0" err="1"/>
              <a:t>бастап</a:t>
            </a:r>
            <a:r>
              <a:rPr lang="ru-RU" dirty="0"/>
              <a:t> </a:t>
            </a:r>
            <a:r>
              <a:rPr lang="ru-RU" dirty="0" err="1"/>
              <a:t>Ресей</a:t>
            </a:r>
            <a:r>
              <a:rPr lang="ru-RU" dirty="0"/>
              <a:t> </a:t>
            </a:r>
            <a:r>
              <a:rPr lang="ru-RU" dirty="0" err="1"/>
              <a:t>конституциялық-демократиялық</a:t>
            </a:r>
            <a:r>
              <a:rPr lang="ru-RU" dirty="0"/>
              <a:t> </a:t>
            </a:r>
            <a:r>
              <a:rPr lang="ru-RU" dirty="0" err="1"/>
              <a:t>партиясының</a:t>
            </a:r>
            <a:r>
              <a:rPr lang="ru-RU" dirty="0"/>
              <a:t> (</a:t>
            </a:r>
            <a:r>
              <a:rPr lang="ru-RU" dirty="0" err="1"/>
              <a:t>кадеттер</a:t>
            </a:r>
            <a:r>
              <a:rPr lang="ru-RU" dirty="0"/>
              <a:t>) </a:t>
            </a:r>
            <a:r>
              <a:rPr lang="ru-RU" dirty="0" err="1"/>
              <a:t>мүшесі</a:t>
            </a:r>
            <a:r>
              <a:rPr lang="ru-RU" dirty="0"/>
              <a:t>, </a:t>
            </a:r>
            <a:r>
              <a:rPr lang="ru-RU" dirty="0" err="1"/>
              <a:t>оның</a:t>
            </a:r>
            <a:r>
              <a:rPr lang="ru-RU" dirty="0"/>
              <a:t> </a:t>
            </a:r>
            <a:r>
              <a:rPr lang="ru-RU" dirty="0" err="1"/>
              <a:t>қазақ</a:t>
            </a:r>
            <a:r>
              <a:rPr lang="ru-RU" dirty="0"/>
              <a:t> </a:t>
            </a:r>
            <a:r>
              <a:rPr lang="ru-RU" dirty="0" err="1"/>
              <a:t>бөлімшесін</a:t>
            </a:r>
            <a:r>
              <a:rPr lang="ru-RU" dirty="0"/>
              <a:t> </a:t>
            </a:r>
            <a:r>
              <a:rPr lang="ru-RU" dirty="0" err="1"/>
              <a:t>құру</a:t>
            </a:r>
            <a:r>
              <a:rPr lang="ru-RU" dirty="0"/>
              <a:t> </a:t>
            </a:r>
            <a:r>
              <a:rPr lang="ru-RU" dirty="0" err="1"/>
              <a:t>мақсатында</a:t>
            </a:r>
            <a:r>
              <a:rPr lang="ru-RU" dirty="0"/>
              <a:t> </a:t>
            </a:r>
            <a:r>
              <a:rPr lang="ru-RU" dirty="0" err="1"/>
              <a:t>Оралда</a:t>
            </a:r>
            <a:r>
              <a:rPr lang="ru-RU" dirty="0"/>
              <a:t>, </a:t>
            </a:r>
            <a:r>
              <a:rPr lang="ru-RU" dirty="0" err="1"/>
              <a:t>Семейде</a:t>
            </a:r>
            <a:r>
              <a:rPr lang="ru-RU" dirty="0"/>
              <a:t> </a:t>
            </a:r>
            <a:r>
              <a:rPr lang="ru-RU" dirty="0" err="1"/>
              <a:t>жиындар</a:t>
            </a:r>
            <a:r>
              <a:rPr lang="ru-RU" dirty="0"/>
              <a:t> </a:t>
            </a:r>
            <a:r>
              <a:rPr lang="ru-RU" dirty="0" err="1"/>
              <a:t>өткізген</a:t>
            </a:r>
            <a:r>
              <a:rPr lang="ru-RU" dirty="0"/>
              <a:t>. </a:t>
            </a:r>
            <a:r>
              <a:rPr lang="ru-RU" dirty="0" err="1"/>
              <a:t>Қарқаралыда</a:t>
            </a:r>
            <a:r>
              <a:rPr lang="ru-RU" dirty="0"/>
              <a:t> </a:t>
            </a:r>
            <a:r>
              <a:rPr lang="ru-RU" dirty="0" err="1"/>
              <a:t>патша</a:t>
            </a:r>
            <a:r>
              <a:rPr lang="ru-RU" dirty="0"/>
              <a:t> </a:t>
            </a:r>
            <a:r>
              <a:rPr lang="ru-RU" dirty="0" err="1"/>
              <a:t>өкіметінің</a:t>
            </a:r>
            <a:r>
              <a:rPr lang="ru-RU" dirty="0"/>
              <a:t> </a:t>
            </a:r>
            <a:r>
              <a:rPr lang="ru-RU" dirty="0" err="1"/>
              <a:t>отаршылдық</a:t>
            </a:r>
            <a:r>
              <a:rPr lang="ru-RU" dirty="0"/>
              <a:t> </a:t>
            </a:r>
            <a:r>
              <a:rPr lang="ru-RU" dirty="0" err="1"/>
              <a:t>саясатына</a:t>
            </a:r>
            <a:r>
              <a:rPr lang="ru-RU" dirty="0"/>
              <a:t> </a:t>
            </a:r>
            <a:r>
              <a:rPr lang="ru-RU" dirty="0" err="1"/>
              <a:t>қарсы</a:t>
            </a:r>
            <a:r>
              <a:rPr lang="ru-RU" dirty="0"/>
              <a:t> </a:t>
            </a:r>
            <a:r>
              <a:rPr lang="ru-RU" dirty="0" err="1"/>
              <a:t>өткен</a:t>
            </a:r>
            <a:r>
              <a:rPr lang="ru-RU" dirty="0"/>
              <a:t> </a:t>
            </a:r>
            <a:r>
              <a:rPr lang="ru-RU" dirty="0" err="1"/>
              <a:t>қозғалысқа</a:t>
            </a:r>
            <a:r>
              <a:rPr lang="ru-RU" dirty="0"/>
              <a:t> </a:t>
            </a:r>
            <a:r>
              <a:rPr lang="ru-RU" dirty="0" err="1"/>
              <a:t>қатысып</a:t>
            </a:r>
            <a:r>
              <a:rPr lang="ru-RU" dirty="0"/>
              <a:t>, 14 500 </a:t>
            </a:r>
            <a:r>
              <a:rPr lang="ru-RU" dirty="0" err="1"/>
              <a:t>адам</a:t>
            </a:r>
            <a:r>
              <a:rPr lang="ru-RU" dirty="0"/>
              <a:t> </a:t>
            </a:r>
            <a:r>
              <a:rPr lang="ru-RU" dirty="0" err="1"/>
              <a:t>қол</a:t>
            </a:r>
            <a:r>
              <a:rPr lang="ru-RU" dirty="0"/>
              <a:t> </a:t>
            </a:r>
            <a:r>
              <a:rPr lang="ru-RU" dirty="0" err="1"/>
              <a:t>қойған</a:t>
            </a:r>
            <a:r>
              <a:rPr lang="ru-RU" dirty="0"/>
              <a:t> </a:t>
            </a:r>
            <a:r>
              <a:rPr lang="ru-RU" dirty="0" err="1"/>
              <a:t>Қарқаралы</a:t>
            </a:r>
            <a:r>
              <a:rPr lang="ru-RU" dirty="0"/>
              <a:t> </a:t>
            </a:r>
            <a:r>
              <a:rPr lang="ru-RU" dirty="0" err="1"/>
              <a:t>петициясын</a:t>
            </a:r>
            <a:r>
              <a:rPr lang="ru-RU" dirty="0"/>
              <a:t> </a:t>
            </a:r>
            <a:r>
              <a:rPr lang="ru-RU" dirty="0" err="1"/>
              <a:t>ұйымдастырушылардың</a:t>
            </a:r>
            <a:r>
              <a:rPr lang="ru-RU" dirty="0"/>
              <a:t> </a:t>
            </a:r>
            <a:r>
              <a:rPr lang="ru-RU" dirty="0" err="1"/>
              <a:t>бірі</a:t>
            </a:r>
            <a:r>
              <a:rPr lang="ru-RU" dirty="0"/>
              <a:t> </a:t>
            </a:r>
            <a:r>
              <a:rPr lang="ru-RU" dirty="0" err="1"/>
              <a:t>болған</a:t>
            </a:r>
            <a:r>
              <a:rPr lang="ru-RU" dirty="0"/>
              <a:t>.</a:t>
            </a:r>
          </a:p>
        </p:txBody>
      </p:sp>
      <p:sp>
        <p:nvSpPr>
          <p:cNvPr id="19460" name="Нижний колонтитул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pPr>
            <a:r>
              <a:rPr lang="en-US" smtClean="0">
                <a:solidFill>
                  <a:srgbClr val="FFFFFF"/>
                </a:solidFill>
              </a:rPr>
              <a:t>www.ZHARAR.com</a:t>
            </a:r>
            <a:endParaRPr lang="ru-RU">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p:txBody>
          <a:bodyPr/>
          <a:lstStyle/>
          <a:p>
            <a:endParaRPr lang="ru-RU" smtClean="0">
              <a:solidFill>
                <a:srgbClr val="7B9899"/>
              </a:solidFill>
            </a:endParaRPr>
          </a:p>
        </p:txBody>
      </p:sp>
      <p:sp>
        <p:nvSpPr>
          <p:cNvPr id="3" name="Объект 2"/>
          <p:cNvSpPr>
            <a:spLocks noGrp="1"/>
          </p:cNvSpPr>
          <p:nvPr>
            <p:ph sz="quarter" idx="1"/>
          </p:nvPr>
        </p:nvSpPr>
        <p:spPr>
          <a:xfrm>
            <a:off x="179388" y="1527175"/>
            <a:ext cx="8785225" cy="4854575"/>
          </a:xfrm>
        </p:spPr>
        <p:txBody>
          <a:bodyPr>
            <a:normAutofit fontScale="92500" lnSpcReduction="20000"/>
          </a:bodyPr>
          <a:lstStyle/>
          <a:p>
            <a:pPr marL="274320" indent="-274320" fontAlgn="auto">
              <a:spcAft>
                <a:spcPts val="0"/>
              </a:spcAft>
              <a:buFont typeface="Wingdings 2"/>
              <a:buChar char=""/>
              <a:defRPr/>
            </a:pPr>
            <a:r>
              <a:rPr lang="ru-RU" dirty="0"/>
              <a:t>1905 </a:t>
            </a:r>
            <a:r>
              <a:rPr lang="ru-RU" dirty="0" err="1"/>
              <a:t>жылы</a:t>
            </a:r>
            <a:r>
              <a:rPr lang="ru-RU" dirty="0"/>
              <a:t> </a:t>
            </a:r>
            <a:r>
              <a:rPr lang="ru-RU" dirty="0" err="1"/>
              <a:t>Әлихан</a:t>
            </a:r>
            <a:r>
              <a:rPr lang="ru-RU" dirty="0"/>
              <a:t> </a:t>
            </a:r>
            <a:r>
              <a:rPr lang="ru-RU" dirty="0" err="1"/>
              <a:t>Бөкейхан</a:t>
            </a:r>
            <a:r>
              <a:rPr lang="ru-RU" dirty="0"/>
              <a:t> Семей </a:t>
            </a:r>
            <a:r>
              <a:rPr lang="ru-RU" dirty="0" err="1"/>
              <a:t>облысы</a:t>
            </a:r>
            <a:r>
              <a:rPr lang="ru-RU" dirty="0"/>
              <a:t> </a:t>
            </a:r>
            <a:r>
              <a:rPr lang="ru-RU" dirty="0" err="1"/>
              <a:t>қазақтарының</a:t>
            </a:r>
            <a:r>
              <a:rPr lang="ru-RU" dirty="0"/>
              <a:t> </a:t>
            </a:r>
            <a:r>
              <a:rPr lang="ru-RU" dirty="0" err="1"/>
              <a:t>атынан</a:t>
            </a:r>
            <a:r>
              <a:rPr lang="ru-RU" dirty="0"/>
              <a:t> 1-ші </a:t>
            </a:r>
            <a:r>
              <a:rPr lang="ru-RU" dirty="0" err="1"/>
              <a:t>Мемлекеттік</a:t>
            </a:r>
            <a:r>
              <a:rPr lang="ru-RU" dirty="0"/>
              <a:t> </a:t>
            </a:r>
            <a:r>
              <a:rPr lang="ru-RU" dirty="0" err="1"/>
              <a:t>думаға</a:t>
            </a:r>
            <a:r>
              <a:rPr lang="ru-RU" dirty="0"/>
              <a:t> депутат </a:t>
            </a:r>
            <a:r>
              <a:rPr lang="ru-RU" dirty="0" err="1"/>
              <a:t>болып</a:t>
            </a:r>
            <a:r>
              <a:rPr lang="ru-RU" dirty="0"/>
              <a:t> </a:t>
            </a:r>
            <a:r>
              <a:rPr lang="ru-RU" dirty="0" err="1"/>
              <a:t>сайланды</a:t>
            </a:r>
            <a:r>
              <a:rPr lang="ru-RU" dirty="0"/>
              <a:t>. </a:t>
            </a:r>
            <a:r>
              <a:rPr lang="ru-RU" dirty="0" err="1"/>
              <a:t>Бірақ</a:t>
            </a:r>
            <a:r>
              <a:rPr lang="ru-RU" dirty="0"/>
              <a:t> </a:t>
            </a:r>
            <a:r>
              <a:rPr lang="ru-RU" dirty="0" err="1"/>
              <a:t>ол</a:t>
            </a:r>
            <a:r>
              <a:rPr lang="ru-RU" dirty="0"/>
              <a:t> 1-ші </a:t>
            </a:r>
            <a:r>
              <a:rPr lang="ru-RU" dirty="0" err="1"/>
              <a:t>Мемлекеттік</a:t>
            </a:r>
            <a:r>
              <a:rPr lang="ru-RU" dirty="0"/>
              <a:t> дума </a:t>
            </a:r>
            <a:r>
              <a:rPr lang="ru-RU" dirty="0" err="1"/>
              <a:t>жұмысына</a:t>
            </a:r>
            <a:r>
              <a:rPr lang="ru-RU" dirty="0"/>
              <a:t> </a:t>
            </a:r>
            <a:r>
              <a:rPr lang="ru-RU" dirty="0" err="1"/>
              <a:t>қатыса</a:t>
            </a:r>
            <a:r>
              <a:rPr lang="ru-RU" dirty="0"/>
              <a:t> </a:t>
            </a:r>
            <a:r>
              <a:rPr lang="ru-RU" dirty="0" err="1"/>
              <a:t>алмады</a:t>
            </a:r>
            <a:r>
              <a:rPr lang="ru-RU" dirty="0"/>
              <a:t>. </a:t>
            </a:r>
            <a:r>
              <a:rPr lang="ru-RU" dirty="0" err="1"/>
              <a:t>Өйткені</a:t>
            </a:r>
            <a:r>
              <a:rPr lang="ru-RU" dirty="0"/>
              <a:t> Ә.Н. </a:t>
            </a:r>
            <a:r>
              <a:rPr lang="ru-RU" dirty="0" err="1"/>
              <a:t>Бөкейхан</a:t>
            </a:r>
            <a:r>
              <a:rPr lang="ru-RU" dirty="0"/>
              <a:t> </a:t>
            </a:r>
            <a:r>
              <a:rPr lang="ru-RU" dirty="0" err="1"/>
              <a:t>өз</a:t>
            </a:r>
            <a:r>
              <a:rPr lang="ru-RU" dirty="0"/>
              <a:t> </a:t>
            </a:r>
            <a:r>
              <a:rPr lang="ru-RU" dirty="0" err="1"/>
              <a:t>жұмысын</a:t>
            </a:r>
            <a:r>
              <a:rPr lang="ru-RU" dirty="0"/>
              <a:t> </a:t>
            </a:r>
            <a:r>
              <a:rPr lang="ru-RU" dirty="0" err="1"/>
              <a:t>бастаған</a:t>
            </a:r>
            <a:r>
              <a:rPr lang="ru-RU" dirty="0"/>
              <a:t> </a:t>
            </a:r>
            <a:r>
              <a:rPr lang="ru-RU" dirty="0" err="1"/>
              <a:t>кезде</a:t>
            </a:r>
            <a:r>
              <a:rPr lang="ru-RU" dirty="0"/>
              <a:t> Дала </a:t>
            </a:r>
            <a:r>
              <a:rPr lang="ru-RU" dirty="0" err="1"/>
              <a:t>өлкесі</a:t>
            </a:r>
            <a:r>
              <a:rPr lang="ru-RU" dirty="0"/>
              <a:t> генерал-</a:t>
            </a:r>
            <a:r>
              <a:rPr lang="ru-RU" dirty="0" err="1"/>
              <a:t>губернаторының</a:t>
            </a:r>
            <a:r>
              <a:rPr lang="ru-RU" dirty="0"/>
              <a:t> </a:t>
            </a:r>
            <a:r>
              <a:rPr lang="ru-RU" dirty="0" err="1"/>
              <a:t>негізсіз</a:t>
            </a:r>
            <a:r>
              <a:rPr lang="ru-RU" dirty="0"/>
              <a:t> </a:t>
            </a:r>
            <a:r>
              <a:rPr lang="ru-RU" dirty="0" err="1"/>
              <a:t>жарлығымен</a:t>
            </a:r>
            <a:r>
              <a:rPr lang="ru-RU" dirty="0"/>
              <a:t>, </a:t>
            </a:r>
            <a:r>
              <a:rPr lang="ru-RU" dirty="0" err="1"/>
              <a:t>соттың</a:t>
            </a:r>
            <a:r>
              <a:rPr lang="ru-RU" dirty="0"/>
              <a:t> </a:t>
            </a:r>
            <a:r>
              <a:rPr lang="ru-RU" dirty="0" err="1"/>
              <a:t>тергеуінсіз</a:t>
            </a:r>
            <a:r>
              <a:rPr lang="ru-RU" dirty="0"/>
              <a:t>, 3 ай Павлодар </a:t>
            </a:r>
            <a:r>
              <a:rPr lang="ru-RU" dirty="0" err="1"/>
              <a:t>абақтысында</a:t>
            </a:r>
            <a:r>
              <a:rPr lang="ru-RU" dirty="0"/>
              <a:t> </a:t>
            </a:r>
            <a:r>
              <a:rPr lang="ru-RU" dirty="0" err="1"/>
              <a:t>отырды</a:t>
            </a:r>
            <a:r>
              <a:rPr lang="ru-RU" dirty="0"/>
              <a:t>.</a:t>
            </a:r>
          </a:p>
          <a:p>
            <a:pPr marL="274320" indent="-274320" fontAlgn="auto">
              <a:spcAft>
                <a:spcPts val="0"/>
              </a:spcAft>
              <a:buFont typeface="Wingdings 2"/>
              <a:buChar char=""/>
              <a:defRPr/>
            </a:pPr>
            <a:r>
              <a:rPr lang="ru-RU" dirty="0" err="1"/>
              <a:t>Абақтыдан</a:t>
            </a:r>
            <a:r>
              <a:rPr lang="ru-RU" dirty="0"/>
              <a:t> </a:t>
            </a:r>
            <a:r>
              <a:rPr lang="ru-RU" dirty="0" err="1"/>
              <a:t>шығып</a:t>
            </a:r>
            <a:r>
              <a:rPr lang="ru-RU" dirty="0"/>
              <a:t> Санкт-</a:t>
            </a:r>
            <a:r>
              <a:rPr lang="ru-RU" dirty="0" err="1"/>
              <a:t>Петербургға</a:t>
            </a:r>
            <a:r>
              <a:rPr lang="ru-RU" dirty="0"/>
              <a:t> </a:t>
            </a:r>
            <a:r>
              <a:rPr lang="ru-RU" dirty="0" err="1"/>
              <a:t>жеткенде</a:t>
            </a:r>
            <a:r>
              <a:rPr lang="ru-RU" dirty="0"/>
              <a:t>, Дума </a:t>
            </a:r>
            <a:r>
              <a:rPr lang="ru-RU" dirty="0" err="1"/>
              <a:t>патшаның</a:t>
            </a:r>
            <a:r>
              <a:rPr lang="ru-RU" dirty="0"/>
              <a:t> </a:t>
            </a:r>
            <a:r>
              <a:rPr lang="ru-RU" dirty="0" err="1"/>
              <a:t>үкімімен</a:t>
            </a:r>
            <a:r>
              <a:rPr lang="ru-RU" dirty="0"/>
              <a:t> </a:t>
            </a:r>
            <a:r>
              <a:rPr lang="ru-RU" dirty="0" err="1"/>
              <a:t>таратылып</a:t>
            </a:r>
            <a:r>
              <a:rPr lang="ru-RU" dirty="0"/>
              <a:t>, </a:t>
            </a:r>
            <a:r>
              <a:rPr lang="ru-RU" dirty="0" err="1"/>
              <a:t>оның</a:t>
            </a:r>
            <a:r>
              <a:rPr lang="ru-RU" dirty="0"/>
              <a:t> </a:t>
            </a:r>
            <a:r>
              <a:rPr lang="ru-RU" dirty="0" err="1"/>
              <a:t>біраз</a:t>
            </a:r>
            <a:r>
              <a:rPr lang="ru-RU" dirty="0"/>
              <a:t> </a:t>
            </a:r>
            <a:r>
              <a:rPr lang="ru-RU" dirty="0" err="1"/>
              <a:t>мүшелері</a:t>
            </a:r>
            <a:r>
              <a:rPr lang="ru-RU" dirty="0"/>
              <a:t> </a:t>
            </a:r>
            <a:r>
              <a:rPr lang="ru-RU" dirty="0" err="1"/>
              <a:t>наразылық</a:t>
            </a:r>
            <a:r>
              <a:rPr lang="ru-RU" dirty="0"/>
              <a:t> </a:t>
            </a:r>
            <a:r>
              <a:rPr lang="ru-RU" dirty="0" err="1"/>
              <a:t>актісін</a:t>
            </a:r>
            <a:r>
              <a:rPr lang="ru-RU" dirty="0"/>
              <a:t> </a:t>
            </a:r>
            <a:r>
              <a:rPr lang="ru-RU" dirty="0" err="1"/>
              <a:t>қабылдау</a:t>
            </a:r>
            <a:r>
              <a:rPr lang="ru-RU" dirty="0"/>
              <a:t> </a:t>
            </a:r>
            <a:r>
              <a:rPr lang="ru-RU" dirty="0" err="1"/>
              <a:t>үшін</a:t>
            </a:r>
            <a:r>
              <a:rPr lang="ru-RU" dirty="0"/>
              <a:t> </a:t>
            </a:r>
            <a:r>
              <a:rPr lang="ru-RU" dirty="0" err="1"/>
              <a:t>сол</a:t>
            </a:r>
            <a:r>
              <a:rPr lang="ru-RU" dirty="0"/>
              <a:t> </a:t>
            </a:r>
            <a:r>
              <a:rPr lang="ru-RU" dirty="0" err="1"/>
              <a:t>кездегі</a:t>
            </a:r>
            <a:r>
              <a:rPr lang="ru-RU" dirty="0"/>
              <a:t> </a:t>
            </a:r>
            <a:r>
              <a:rPr lang="ru-RU" dirty="0" err="1"/>
              <a:t>Финляндияның</a:t>
            </a:r>
            <a:r>
              <a:rPr lang="ru-RU" dirty="0"/>
              <a:t> Выборг </a:t>
            </a:r>
            <a:r>
              <a:rPr lang="ru-RU" dirty="0" err="1"/>
              <a:t>қаласына</a:t>
            </a:r>
            <a:r>
              <a:rPr lang="ru-RU" dirty="0"/>
              <a:t> </a:t>
            </a:r>
            <a:r>
              <a:rPr lang="ru-RU" dirty="0" err="1"/>
              <a:t>жүріп</a:t>
            </a:r>
            <a:r>
              <a:rPr lang="ru-RU" dirty="0"/>
              <a:t> </a:t>
            </a:r>
            <a:r>
              <a:rPr lang="ru-RU" dirty="0" err="1"/>
              <a:t>кеткен</a:t>
            </a:r>
            <a:r>
              <a:rPr lang="ru-RU" dirty="0"/>
              <a:t> </a:t>
            </a:r>
            <a:r>
              <a:rPr lang="ru-RU" dirty="0" err="1"/>
              <a:t>еді</a:t>
            </a:r>
            <a:r>
              <a:rPr lang="ru-RU" dirty="0"/>
              <a:t>. Ә.Н. </a:t>
            </a:r>
            <a:r>
              <a:rPr lang="ru-RU" dirty="0" err="1"/>
              <a:t>Бөкейхан</a:t>
            </a:r>
            <a:r>
              <a:rPr lang="ru-RU" dirty="0"/>
              <a:t> да </a:t>
            </a:r>
            <a:r>
              <a:rPr lang="ru-RU" dirty="0" err="1"/>
              <a:t>солардың</a:t>
            </a:r>
            <a:r>
              <a:rPr lang="ru-RU" dirty="0"/>
              <a:t> </a:t>
            </a:r>
            <a:r>
              <a:rPr lang="ru-RU" dirty="0" err="1"/>
              <a:t>артынан</a:t>
            </a:r>
            <a:r>
              <a:rPr lang="ru-RU" dirty="0"/>
              <a:t> </a:t>
            </a:r>
            <a:r>
              <a:rPr lang="ru-RU" dirty="0" err="1"/>
              <a:t>аттанып</a:t>
            </a:r>
            <a:r>
              <a:rPr lang="ru-RU" dirty="0"/>
              <a:t> Выборг </a:t>
            </a:r>
            <a:r>
              <a:rPr lang="ru-RU" dirty="0" err="1"/>
              <a:t>үндеуіне</a:t>
            </a:r>
            <a:r>
              <a:rPr lang="ru-RU" dirty="0"/>
              <a:t> </a:t>
            </a:r>
            <a:r>
              <a:rPr lang="ru-RU" dirty="0" err="1"/>
              <a:t>қол</a:t>
            </a:r>
            <a:r>
              <a:rPr lang="ru-RU" dirty="0"/>
              <a:t> </a:t>
            </a:r>
            <a:r>
              <a:rPr lang="ru-RU" dirty="0" err="1"/>
              <a:t>қойды</a:t>
            </a:r>
            <a:r>
              <a:rPr lang="ru-RU" dirty="0"/>
              <a:t>. </a:t>
            </a:r>
            <a:r>
              <a:rPr lang="ru-RU" dirty="0" err="1"/>
              <a:t>Сол</a:t>
            </a:r>
            <a:r>
              <a:rPr lang="ru-RU" dirty="0"/>
              <a:t> </a:t>
            </a:r>
            <a:r>
              <a:rPr lang="ru-RU" dirty="0" err="1"/>
              <a:t>үшін</a:t>
            </a:r>
            <a:r>
              <a:rPr lang="ru-RU" dirty="0"/>
              <a:t> </a:t>
            </a:r>
            <a:r>
              <a:rPr lang="ru-RU" dirty="0" err="1"/>
              <a:t>жазаға</a:t>
            </a:r>
            <a:r>
              <a:rPr lang="ru-RU" dirty="0"/>
              <a:t> </a:t>
            </a:r>
            <a:r>
              <a:rPr lang="ru-RU" dirty="0" err="1"/>
              <a:t>тартылып</a:t>
            </a:r>
            <a:r>
              <a:rPr lang="ru-RU" dirty="0"/>
              <a:t>, Санкт-Петербург сот </a:t>
            </a:r>
            <a:r>
              <a:rPr lang="ru-RU" dirty="0" err="1"/>
              <a:t>палатасының</a:t>
            </a:r>
            <a:r>
              <a:rPr lang="ru-RU" dirty="0"/>
              <a:t> </a:t>
            </a:r>
            <a:r>
              <a:rPr lang="ru-RU" dirty="0" err="1"/>
              <a:t>төтенше</a:t>
            </a:r>
            <a:r>
              <a:rPr lang="ru-RU" dirty="0"/>
              <a:t> </a:t>
            </a:r>
            <a:r>
              <a:rPr lang="ru-RU" dirty="0" err="1"/>
              <a:t>мәжілісінің</a:t>
            </a:r>
            <a:r>
              <a:rPr lang="ru-RU" dirty="0"/>
              <a:t> </a:t>
            </a:r>
            <a:r>
              <a:rPr lang="ru-RU" dirty="0" err="1"/>
              <a:t>шешімімен</a:t>
            </a:r>
            <a:r>
              <a:rPr lang="ru-RU" dirty="0"/>
              <a:t> 3 </a:t>
            </a:r>
            <a:r>
              <a:rPr lang="ru-RU" dirty="0" err="1"/>
              <a:t>айға</a:t>
            </a:r>
            <a:r>
              <a:rPr lang="ru-RU" dirty="0"/>
              <a:t> Семей </a:t>
            </a:r>
            <a:r>
              <a:rPr lang="ru-RU" dirty="0" err="1"/>
              <a:t>түрмесіне</a:t>
            </a:r>
            <a:r>
              <a:rPr lang="ru-RU" dirty="0"/>
              <a:t> </a:t>
            </a:r>
            <a:r>
              <a:rPr lang="ru-RU" dirty="0" err="1"/>
              <a:t>жабылды</a:t>
            </a:r>
            <a:r>
              <a:rPr lang="ru-RU" dirty="0"/>
              <a:t>.</a:t>
            </a:r>
          </a:p>
        </p:txBody>
      </p:sp>
      <p:sp>
        <p:nvSpPr>
          <p:cNvPr id="20484" name="Нижний колонтитул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pPr>
            <a:r>
              <a:rPr lang="en-US" smtClean="0">
                <a:solidFill>
                  <a:srgbClr val="FFFFFF"/>
                </a:solidFill>
              </a:rPr>
              <a:t>www.ZHARAR.com</a:t>
            </a:r>
            <a:endParaRPr lang="ru-RU">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p:txBody>
          <a:bodyPr/>
          <a:lstStyle/>
          <a:p>
            <a:endParaRPr lang="ru-RU" smtClean="0">
              <a:solidFill>
                <a:srgbClr val="7B9899"/>
              </a:solidFill>
            </a:endParaRPr>
          </a:p>
        </p:txBody>
      </p:sp>
      <p:sp>
        <p:nvSpPr>
          <p:cNvPr id="21507" name="Объект 2"/>
          <p:cNvSpPr>
            <a:spLocks noGrp="1"/>
          </p:cNvSpPr>
          <p:nvPr>
            <p:ph sz="quarter" idx="1"/>
          </p:nvPr>
        </p:nvSpPr>
        <p:spPr>
          <a:xfrm>
            <a:off x="531813" y="1557338"/>
            <a:ext cx="8504237" cy="4572000"/>
          </a:xfrm>
        </p:spPr>
        <p:txBody>
          <a:bodyPr/>
          <a:lstStyle/>
          <a:p>
            <a:pPr marL="0" indent="0">
              <a:buFont typeface="Wingdings 2" pitchFamily="18" charset="2"/>
              <a:buNone/>
            </a:pPr>
            <a:r>
              <a:rPr lang="ru-RU" sz="2200" smtClean="0"/>
              <a:t>1908 жылы Санкт-Петербургда жарық көрген меньшевиктік «Товарищ», кадеттік «Речь», «Слово» газеттерінде редакторлық қызмет атқарды.</a:t>
            </a:r>
          </a:p>
          <a:p>
            <a:pPr marL="0" indent="0">
              <a:buFont typeface="Wingdings 2" pitchFamily="18" charset="2"/>
              <a:buNone/>
            </a:pPr>
            <a:r>
              <a:rPr lang="ru-RU" sz="2200" smtClean="0"/>
              <a:t>1909-17 жж. «Дон егіншілік банкі» бөлімшесінде жұмыс істеді.</a:t>
            </a:r>
          </a:p>
          <a:p>
            <a:pPr marL="0" indent="0">
              <a:buFont typeface="Wingdings 2" pitchFamily="18" charset="2"/>
              <a:buNone/>
            </a:pPr>
            <a:r>
              <a:rPr lang="ru-RU" sz="2200" smtClean="0"/>
              <a:t>1911-14 «Қазақ» газетін ұйымдастыруда және оның жалпы ұлттық деңгейге көтерілуіне зор еңбек сіңірді.</a:t>
            </a:r>
          </a:p>
        </p:txBody>
      </p:sp>
      <p:pic>
        <p:nvPicPr>
          <p:cNvPr id="4098" name="Picture 2" descr="https://pp.vk.me/c623429/v623429482/198c4/uy8Rw8YQk9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7" y="3789040"/>
            <a:ext cx="6477653" cy="25202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1509" name="Нижний колонтитул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pPr>
            <a:r>
              <a:rPr lang="en-US" smtClean="0">
                <a:solidFill>
                  <a:srgbClr val="FFFFFF"/>
                </a:solidFill>
              </a:rPr>
              <a:t>www.ZHARAR.com</a:t>
            </a:r>
            <a:endParaRPr lang="ru-RU">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p:txBody>
          <a:bodyPr/>
          <a:lstStyle/>
          <a:p>
            <a:endParaRPr lang="ru-RU" smtClean="0">
              <a:solidFill>
                <a:srgbClr val="7B9899"/>
              </a:solidFill>
            </a:endParaRPr>
          </a:p>
        </p:txBody>
      </p:sp>
      <p:sp>
        <p:nvSpPr>
          <p:cNvPr id="3" name="Объект 2"/>
          <p:cNvSpPr>
            <a:spLocks noGrp="1"/>
          </p:cNvSpPr>
          <p:nvPr>
            <p:ph sz="quarter" idx="1"/>
          </p:nvPr>
        </p:nvSpPr>
        <p:spPr>
          <a:xfrm>
            <a:off x="301625" y="1527175"/>
            <a:ext cx="8504238" cy="4572000"/>
          </a:xfrm>
        </p:spPr>
        <p:txBody>
          <a:bodyPr>
            <a:normAutofit fontScale="92500"/>
          </a:bodyPr>
          <a:lstStyle/>
          <a:p>
            <a:pPr marL="274320" indent="-274320" algn="just" fontAlgn="auto">
              <a:spcAft>
                <a:spcPts val="0"/>
              </a:spcAft>
              <a:buFont typeface="Wingdings 2"/>
              <a:buChar char=""/>
              <a:defRPr/>
            </a:pPr>
            <a:r>
              <a:rPr lang="ru-RU" dirty="0"/>
              <a:t>20 </a:t>
            </a:r>
            <a:r>
              <a:rPr lang="ru-RU" dirty="0" err="1"/>
              <a:t>ғасырдың</a:t>
            </a:r>
            <a:r>
              <a:rPr lang="ru-RU" dirty="0"/>
              <a:t> </a:t>
            </a:r>
            <a:r>
              <a:rPr lang="ru-RU" dirty="0" err="1"/>
              <a:t>басында</a:t>
            </a:r>
            <a:r>
              <a:rPr lang="ru-RU" dirty="0"/>
              <a:t> </a:t>
            </a:r>
            <a:r>
              <a:rPr lang="ru-RU" dirty="0" err="1"/>
              <a:t>қазақ</a:t>
            </a:r>
            <a:r>
              <a:rPr lang="ru-RU" dirty="0"/>
              <a:t> </a:t>
            </a:r>
            <a:r>
              <a:rPr lang="ru-RU" dirty="0" err="1"/>
              <a:t>даласында</a:t>
            </a:r>
            <a:r>
              <a:rPr lang="ru-RU" dirty="0"/>
              <a:t> </a:t>
            </a:r>
            <a:r>
              <a:rPr lang="ru-RU" dirty="0" err="1"/>
              <a:t>екі</a:t>
            </a:r>
            <a:r>
              <a:rPr lang="ru-RU" dirty="0"/>
              <a:t> </a:t>
            </a:r>
            <a:r>
              <a:rPr lang="ru-RU" dirty="0" err="1"/>
              <a:t>ағымның</a:t>
            </a:r>
            <a:r>
              <a:rPr lang="ru-RU" dirty="0"/>
              <a:t> </a:t>
            </a:r>
            <a:r>
              <a:rPr lang="ru-RU" dirty="0" err="1"/>
              <a:t>болғаны</a:t>
            </a:r>
            <a:r>
              <a:rPr lang="ru-RU" dirty="0"/>
              <a:t> </a:t>
            </a:r>
            <a:r>
              <a:rPr lang="ru-RU" dirty="0" err="1"/>
              <a:t>белгілі</a:t>
            </a:r>
            <a:r>
              <a:rPr lang="ru-RU" dirty="0"/>
              <a:t>. </a:t>
            </a:r>
            <a:r>
              <a:rPr lang="ru-RU" dirty="0" err="1"/>
              <a:t>Бірі</a:t>
            </a:r>
            <a:r>
              <a:rPr lang="ru-RU" dirty="0"/>
              <a:t> </a:t>
            </a:r>
            <a:r>
              <a:rPr lang="ru-RU" dirty="0" err="1"/>
              <a:t>Бұқар</a:t>
            </a:r>
            <a:r>
              <a:rPr lang="ru-RU" dirty="0"/>
              <a:t> мен </a:t>
            </a:r>
            <a:r>
              <a:rPr lang="ru-RU" dirty="0" err="1"/>
              <a:t>Түркістан</a:t>
            </a:r>
            <a:r>
              <a:rPr lang="ru-RU" dirty="0"/>
              <a:t> </a:t>
            </a:r>
            <a:r>
              <a:rPr lang="ru-RU" dirty="0" err="1"/>
              <a:t>өлкесіне</a:t>
            </a:r>
            <a:r>
              <a:rPr lang="ru-RU" dirty="0"/>
              <a:t> бет </a:t>
            </a:r>
            <a:r>
              <a:rPr lang="ru-RU" dirty="0" err="1"/>
              <a:t>бұрған</a:t>
            </a:r>
            <a:r>
              <a:rPr lang="ru-RU" dirty="0"/>
              <a:t> </a:t>
            </a:r>
            <a:r>
              <a:rPr lang="ru-RU" dirty="0" err="1"/>
              <a:t>дәстүршіл</a:t>
            </a:r>
            <a:r>
              <a:rPr lang="ru-RU" dirty="0"/>
              <a:t>, </a:t>
            </a:r>
            <a:r>
              <a:rPr lang="ru-RU" dirty="0" err="1"/>
              <a:t>панисламшыл</a:t>
            </a:r>
            <a:r>
              <a:rPr lang="ru-RU" dirty="0"/>
              <a:t> </a:t>
            </a:r>
            <a:r>
              <a:rPr lang="ru-RU" dirty="0" err="1"/>
              <a:t>ағым</a:t>
            </a:r>
            <a:r>
              <a:rPr lang="ru-RU" dirty="0"/>
              <a:t>, </a:t>
            </a:r>
            <a:r>
              <a:rPr lang="ru-RU" dirty="0" err="1"/>
              <a:t>екіншісі</a:t>
            </a:r>
            <a:r>
              <a:rPr lang="ru-RU" dirty="0"/>
              <a:t> </a:t>
            </a:r>
            <a:r>
              <a:rPr lang="ru-RU" dirty="0" err="1"/>
              <a:t>негізінен</a:t>
            </a:r>
            <a:r>
              <a:rPr lang="ru-RU" dirty="0"/>
              <a:t> </a:t>
            </a:r>
            <a:r>
              <a:rPr lang="ru-RU" dirty="0" err="1"/>
              <a:t>Батыс</a:t>
            </a:r>
            <a:r>
              <a:rPr lang="ru-RU" dirty="0"/>
              <a:t> </a:t>
            </a:r>
            <a:r>
              <a:rPr lang="ru-RU" dirty="0" err="1"/>
              <a:t>өркениетін</a:t>
            </a:r>
            <a:r>
              <a:rPr lang="ru-RU" dirty="0"/>
              <a:t> </a:t>
            </a:r>
            <a:r>
              <a:rPr lang="ru-RU" dirty="0" err="1"/>
              <a:t>үлгі</a:t>
            </a:r>
            <a:r>
              <a:rPr lang="ru-RU" dirty="0"/>
              <a:t> </a:t>
            </a:r>
            <a:r>
              <a:rPr lang="ru-RU" dirty="0" err="1"/>
              <a:t>тұтқан</a:t>
            </a:r>
            <a:r>
              <a:rPr lang="ru-RU" dirty="0"/>
              <a:t> </a:t>
            </a:r>
            <a:r>
              <a:rPr lang="ru-RU" dirty="0" err="1"/>
              <a:t>жаңашыл</a:t>
            </a:r>
            <a:r>
              <a:rPr lang="ru-RU" dirty="0"/>
              <a:t>, </a:t>
            </a:r>
            <a:r>
              <a:rPr lang="ru-RU" dirty="0" err="1"/>
              <a:t>пантүркішіл</a:t>
            </a:r>
            <a:r>
              <a:rPr lang="ru-RU" dirty="0"/>
              <a:t> </a:t>
            </a:r>
            <a:r>
              <a:rPr lang="ru-RU" dirty="0" err="1"/>
              <a:t>ағым</a:t>
            </a:r>
            <a:r>
              <a:rPr lang="ru-RU" dirty="0"/>
              <a:t>. Осы </a:t>
            </a:r>
            <a:r>
              <a:rPr lang="ru-RU" dirty="0" err="1"/>
              <a:t>екінші</a:t>
            </a:r>
            <a:r>
              <a:rPr lang="ru-RU" dirty="0"/>
              <a:t> </a:t>
            </a:r>
            <a:r>
              <a:rPr lang="ru-RU" dirty="0" err="1"/>
              <a:t>ағымның</a:t>
            </a:r>
            <a:r>
              <a:rPr lang="ru-RU" dirty="0"/>
              <a:t> </a:t>
            </a:r>
            <a:r>
              <a:rPr lang="ru-RU" dirty="0" err="1"/>
              <a:t>басында</a:t>
            </a:r>
            <a:r>
              <a:rPr lang="ru-RU" dirty="0"/>
              <a:t> </a:t>
            </a:r>
            <a:r>
              <a:rPr lang="ru-RU" dirty="0" err="1"/>
              <a:t>Әлихан</a:t>
            </a:r>
            <a:r>
              <a:rPr lang="ru-RU" dirty="0"/>
              <a:t> </a:t>
            </a:r>
            <a:r>
              <a:rPr lang="ru-RU" dirty="0" err="1"/>
              <a:t>бастаған</a:t>
            </a:r>
            <a:r>
              <a:rPr lang="ru-RU" dirty="0"/>
              <a:t> </a:t>
            </a:r>
            <a:r>
              <a:rPr lang="ru-RU" dirty="0" err="1"/>
              <a:t>орыс</a:t>
            </a:r>
            <a:r>
              <a:rPr lang="ru-RU" dirty="0"/>
              <a:t> </a:t>
            </a:r>
            <a:r>
              <a:rPr lang="ru-RU" dirty="0" err="1"/>
              <a:t>мектептерінен</a:t>
            </a:r>
            <a:r>
              <a:rPr lang="ru-RU" dirty="0"/>
              <a:t> </a:t>
            </a:r>
            <a:r>
              <a:rPr lang="ru-RU" dirty="0" err="1"/>
              <a:t>тәлім</a:t>
            </a:r>
            <a:r>
              <a:rPr lang="ru-RU" dirty="0"/>
              <a:t> </a:t>
            </a:r>
            <a:r>
              <a:rPr lang="ru-RU" dirty="0" err="1"/>
              <a:t>тәрбие</a:t>
            </a:r>
            <a:r>
              <a:rPr lang="ru-RU" dirty="0"/>
              <a:t> </a:t>
            </a:r>
            <a:r>
              <a:rPr lang="ru-RU" dirty="0" err="1"/>
              <a:t>алған</a:t>
            </a:r>
            <a:r>
              <a:rPr lang="ru-RU" dirty="0"/>
              <a:t> </a:t>
            </a:r>
            <a:r>
              <a:rPr lang="ru-RU" dirty="0" err="1"/>
              <a:t>озық</a:t>
            </a:r>
            <a:r>
              <a:rPr lang="ru-RU" dirty="0"/>
              <a:t> </a:t>
            </a:r>
            <a:r>
              <a:rPr lang="ru-RU" dirty="0" err="1"/>
              <a:t>ойлы</a:t>
            </a:r>
            <a:r>
              <a:rPr lang="ru-RU" dirty="0"/>
              <a:t> </a:t>
            </a:r>
            <a:r>
              <a:rPr lang="ru-RU" dirty="0" err="1"/>
              <a:t>қазақ</a:t>
            </a:r>
            <a:r>
              <a:rPr lang="ru-RU" dirty="0"/>
              <a:t> </a:t>
            </a:r>
            <a:r>
              <a:rPr lang="ru-RU" dirty="0" err="1"/>
              <a:t>зиялылары</a:t>
            </a:r>
            <a:r>
              <a:rPr lang="ru-RU" dirty="0"/>
              <a:t> </a:t>
            </a:r>
            <a:r>
              <a:rPr lang="ru-RU" dirty="0" err="1"/>
              <a:t>тұрады</a:t>
            </a:r>
            <a:r>
              <a:rPr lang="ru-RU" dirty="0"/>
              <a:t>. </a:t>
            </a:r>
            <a:r>
              <a:rPr lang="ru-RU" dirty="0" err="1"/>
              <a:t>Бұл</a:t>
            </a:r>
            <a:r>
              <a:rPr lang="ru-RU" dirty="0"/>
              <a:t> топ </a:t>
            </a:r>
            <a:r>
              <a:rPr lang="ru-RU" dirty="0" err="1"/>
              <a:t>саяси</a:t>
            </a:r>
            <a:r>
              <a:rPr lang="ru-RU" dirty="0"/>
              <a:t> </a:t>
            </a:r>
            <a:r>
              <a:rPr lang="ru-RU" dirty="0" err="1"/>
              <a:t>ұстамдылық</a:t>
            </a:r>
            <a:r>
              <a:rPr lang="ru-RU" dirty="0"/>
              <a:t> </a:t>
            </a:r>
            <a:r>
              <a:rPr lang="ru-RU" dirty="0" err="1"/>
              <a:t>танытып</a:t>
            </a:r>
            <a:r>
              <a:rPr lang="ru-RU" dirty="0"/>
              <a:t>, </a:t>
            </a:r>
            <a:r>
              <a:rPr lang="ru-RU" dirty="0" err="1"/>
              <a:t>Ресей</a:t>
            </a:r>
            <a:r>
              <a:rPr lang="ru-RU" dirty="0"/>
              <a:t> </a:t>
            </a:r>
            <a:r>
              <a:rPr lang="ru-RU" dirty="0" err="1"/>
              <a:t>империясына</a:t>
            </a:r>
            <a:r>
              <a:rPr lang="ru-RU" dirty="0"/>
              <a:t> </a:t>
            </a:r>
            <a:r>
              <a:rPr lang="ru-RU" dirty="0" err="1"/>
              <a:t>қарсы</a:t>
            </a:r>
            <a:r>
              <a:rPr lang="ru-RU" dirty="0"/>
              <a:t> </a:t>
            </a:r>
            <a:r>
              <a:rPr lang="ru-RU" dirty="0" err="1"/>
              <a:t>ашық</a:t>
            </a:r>
            <a:r>
              <a:rPr lang="ru-RU" dirty="0"/>
              <a:t> </a:t>
            </a:r>
            <a:r>
              <a:rPr lang="ru-RU" dirty="0" err="1"/>
              <a:t>күреске</a:t>
            </a:r>
            <a:r>
              <a:rPr lang="ru-RU" dirty="0"/>
              <a:t> </a:t>
            </a:r>
            <a:r>
              <a:rPr lang="ru-RU" dirty="0" err="1"/>
              <a:t>шығудың</a:t>
            </a:r>
            <a:r>
              <a:rPr lang="ru-RU" dirty="0"/>
              <a:t> </a:t>
            </a:r>
            <a:r>
              <a:rPr lang="ru-RU" dirty="0" err="1"/>
              <a:t>әлі</a:t>
            </a:r>
            <a:r>
              <a:rPr lang="ru-RU" dirty="0"/>
              <a:t> </a:t>
            </a:r>
            <a:r>
              <a:rPr lang="ru-RU" dirty="0" err="1"/>
              <a:t>ерте</a:t>
            </a:r>
            <a:r>
              <a:rPr lang="ru-RU" dirty="0"/>
              <a:t> </a:t>
            </a:r>
            <a:r>
              <a:rPr lang="ru-RU" dirty="0" err="1"/>
              <a:t>екенін</a:t>
            </a:r>
            <a:r>
              <a:rPr lang="ru-RU" dirty="0"/>
              <a:t> </a:t>
            </a:r>
            <a:r>
              <a:rPr lang="ru-RU" dirty="0" err="1"/>
              <a:t>анық</a:t>
            </a:r>
            <a:r>
              <a:rPr lang="ru-RU" dirty="0"/>
              <a:t> </a:t>
            </a:r>
            <a:r>
              <a:rPr lang="ru-RU" dirty="0" err="1"/>
              <a:t>түсінеді</a:t>
            </a:r>
            <a:r>
              <a:rPr lang="ru-RU" dirty="0"/>
              <a:t>. </a:t>
            </a:r>
            <a:r>
              <a:rPr lang="ru-RU" dirty="0" err="1"/>
              <a:t>Сондықтан</a:t>
            </a:r>
            <a:r>
              <a:rPr lang="ru-RU" dirty="0"/>
              <a:t> </a:t>
            </a:r>
            <a:r>
              <a:rPr lang="ru-RU" dirty="0" err="1"/>
              <a:t>олар</a:t>
            </a:r>
            <a:r>
              <a:rPr lang="ru-RU" dirty="0"/>
              <a:t>, </a:t>
            </a:r>
            <a:r>
              <a:rPr lang="ru-RU" dirty="0" err="1"/>
              <a:t>ең</a:t>
            </a:r>
            <a:r>
              <a:rPr lang="ru-RU" dirty="0"/>
              <a:t> </a:t>
            </a:r>
            <a:r>
              <a:rPr lang="ru-RU" dirty="0" err="1"/>
              <a:t>алдымен</a:t>
            </a:r>
            <a:r>
              <a:rPr lang="ru-RU" dirty="0"/>
              <a:t>, </a:t>
            </a:r>
            <a:r>
              <a:rPr lang="ru-RU" dirty="0" err="1"/>
              <a:t>халықтың</a:t>
            </a:r>
            <a:r>
              <a:rPr lang="ru-RU" dirty="0"/>
              <a:t> сана </a:t>
            </a:r>
            <a:r>
              <a:rPr lang="ru-RU" dirty="0" err="1"/>
              <a:t>сезімін</a:t>
            </a:r>
            <a:r>
              <a:rPr lang="ru-RU" dirty="0"/>
              <a:t> </a:t>
            </a:r>
            <a:r>
              <a:rPr lang="ru-RU" dirty="0" err="1"/>
              <a:t>оятатын</a:t>
            </a:r>
            <a:r>
              <a:rPr lang="ru-RU" dirty="0"/>
              <a:t> </a:t>
            </a:r>
            <a:r>
              <a:rPr lang="ru-RU" dirty="0" err="1"/>
              <a:t>жағдай</a:t>
            </a:r>
            <a:r>
              <a:rPr lang="ru-RU" dirty="0"/>
              <a:t> </a:t>
            </a:r>
            <a:r>
              <a:rPr lang="ru-RU" dirty="0" err="1"/>
              <a:t>жасау</a:t>
            </a:r>
            <a:r>
              <a:rPr lang="ru-RU" dirty="0"/>
              <a:t> </a:t>
            </a:r>
            <a:r>
              <a:rPr lang="ru-RU" dirty="0" err="1"/>
              <a:t>керек</a:t>
            </a:r>
            <a:r>
              <a:rPr lang="ru-RU" dirty="0"/>
              <a:t> </a:t>
            </a:r>
            <a:r>
              <a:rPr lang="ru-RU" dirty="0" err="1"/>
              <a:t>деп</a:t>
            </a:r>
            <a:r>
              <a:rPr lang="ru-RU" dirty="0"/>
              <a:t> </a:t>
            </a:r>
            <a:r>
              <a:rPr lang="ru-RU" dirty="0" err="1"/>
              <a:t>білді</a:t>
            </a:r>
            <a:r>
              <a:rPr lang="ru-RU" dirty="0"/>
              <a:t>.</a:t>
            </a:r>
          </a:p>
        </p:txBody>
      </p:sp>
      <p:sp>
        <p:nvSpPr>
          <p:cNvPr id="22532" name="Нижний колонтитул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pPr>
            <a:r>
              <a:rPr lang="en-US" smtClean="0">
                <a:solidFill>
                  <a:srgbClr val="FFFFFF"/>
                </a:solidFill>
              </a:rPr>
              <a:t>www.ZHARAR.com</a:t>
            </a:r>
            <a:endParaRPr lang="ru-RU">
              <a:solidFill>
                <a:srgbClr val="FFFFFF"/>
              </a:solidFill>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18</TotalTime>
  <Words>1168</Words>
  <Application>Microsoft Office PowerPoint</Application>
  <PresentationFormat>Экран (4:3)</PresentationFormat>
  <Paragraphs>48</Paragraphs>
  <Slides>17</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17</vt:i4>
      </vt:variant>
    </vt:vector>
  </HeadingPairs>
  <TitlesOfParts>
    <vt:vector size="23" baseType="lpstr">
      <vt:lpstr>Arial</vt:lpstr>
      <vt:lpstr>Calibri</vt:lpstr>
      <vt:lpstr>Georgia</vt:lpstr>
      <vt:lpstr>Wingdings</vt:lpstr>
      <vt:lpstr>Wingdings 2</vt:lpstr>
      <vt:lpstr>Официальная</vt:lpstr>
      <vt:lpstr>Өмірбаяны</vt:lpstr>
      <vt:lpstr>Өмірбаяны</vt:lpstr>
      <vt:lpstr>Презентация PowerPoint</vt:lpstr>
      <vt:lpstr>Презентация PowerPoint</vt:lpstr>
      <vt:lpstr>Қоғамдық-саяси әрекеттері</vt:lpstr>
      <vt:lpstr>Презентация PowerPoint</vt:lpstr>
      <vt:lpstr>Презентация PowerPoint</vt:lpstr>
      <vt:lpstr>Презентация PowerPoint</vt:lpstr>
      <vt:lpstr>Презентация PowerPoint</vt:lpstr>
      <vt:lpstr>Презентация PowerPoint</vt:lpstr>
      <vt:lpstr>Алаш Орда</vt:lpstr>
      <vt:lpstr>Презентация PowerPoint</vt:lpstr>
      <vt:lpstr>Алаш Орда</vt:lpstr>
      <vt:lpstr>Презентация PowerPoint</vt:lpstr>
      <vt:lpstr>Ғылыми еңбектері</vt:lpstr>
      <vt:lpstr>Презентация PowerPoint</vt:lpstr>
      <vt:lpstr>Презентация PowerPoint</vt:lpstr>
    </vt:vector>
  </TitlesOfParts>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Әлихан Нұрмұхамедұлы Бөкейхан</dc:title>
  <dc:creator>LaMark</dc:creator>
  <cp:lastModifiedBy>л</cp:lastModifiedBy>
  <cp:revision>4</cp:revision>
  <dcterms:created xsi:type="dcterms:W3CDTF">2016-01-28T13:16:53Z</dcterms:created>
  <dcterms:modified xsi:type="dcterms:W3CDTF">2016-02-21T09:23:29Z</dcterms:modified>
</cp:coreProperties>
</file>