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03E7-D505-4F53-AB57-F3F0174AA49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9FCF-42F2-48B5-847F-A95B0891A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7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03E7-D505-4F53-AB57-F3F0174AA49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9FCF-42F2-48B5-847F-A95B0891A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1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03E7-D505-4F53-AB57-F3F0174AA49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9FCF-42F2-48B5-847F-A95B0891A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0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03E7-D505-4F53-AB57-F3F0174AA49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9FCF-42F2-48B5-847F-A95B0891A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6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03E7-D505-4F53-AB57-F3F0174AA49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9FCF-42F2-48B5-847F-A95B0891A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03E7-D505-4F53-AB57-F3F0174AA49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9FCF-42F2-48B5-847F-A95B0891A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1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03E7-D505-4F53-AB57-F3F0174AA49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9FCF-42F2-48B5-847F-A95B0891A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8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03E7-D505-4F53-AB57-F3F0174AA49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9FCF-42F2-48B5-847F-A95B0891A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3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03E7-D505-4F53-AB57-F3F0174AA49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9FCF-42F2-48B5-847F-A95B0891A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4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03E7-D505-4F53-AB57-F3F0174AA49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9FCF-42F2-48B5-847F-A95B0891A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48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03E7-D505-4F53-AB57-F3F0174AA49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29FCF-42F2-48B5-847F-A95B0891A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5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B03E7-D505-4F53-AB57-F3F0174AA49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29FCF-42F2-48B5-847F-A95B0891A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5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561" y="0"/>
            <a:ext cx="4836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3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561" y="0"/>
            <a:ext cx="4836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0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757237"/>
            <a:ext cx="757237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0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757237"/>
            <a:ext cx="757237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4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26" y="0"/>
            <a:ext cx="4832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7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79" y="0"/>
            <a:ext cx="9710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5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79" y="0"/>
            <a:ext cx="9710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0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36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2022-11-24T08:45:53Z</dcterms:created>
  <dcterms:modified xsi:type="dcterms:W3CDTF">2022-11-24T08:48:09Z</dcterms:modified>
</cp:coreProperties>
</file>