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03E7-D505-4F53-AB57-F3F0174AA499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29FCF-42F2-48B5-847F-A95B0891AB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76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03E7-D505-4F53-AB57-F3F0174AA499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29FCF-42F2-48B5-847F-A95B0891AB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315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03E7-D505-4F53-AB57-F3F0174AA499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29FCF-42F2-48B5-847F-A95B0891AB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7301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03E7-D505-4F53-AB57-F3F0174AA499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29FCF-42F2-48B5-847F-A95B0891AB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064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03E7-D505-4F53-AB57-F3F0174AA499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29FCF-42F2-48B5-847F-A95B0891AB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55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03E7-D505-4F53-AB57-F3F0174AA499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29FCF-42F2-48B5-847F-A95B0891AB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2911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03E7-D505-4F53-AB57-F3F0174AA499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29FCF-42F2-48B5-847F-A95B0891AB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182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03E7-D505-4F53-AB57-F3F0174AA499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29FCF-42F2-48B5-847F-A95B0891AB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338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03E7-D505-4F53-AB57-F3F0174AA499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29FCF-42F2-48B5-847F-A95B0891AB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144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03E7-D505-4F53-AB57-F3F0174AA499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29FCF-42F2-48B5-847F-A95B0891AB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487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03E7-D505-4F53-AB57-F3F0174AA499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29FCF-42F2-48B5-847F-A95B0891AB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458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0B03E7-D505-4F53-AB57-F3F0174AA499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D29FCF-42F2-48B5-847F-A95B0891AB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753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7561" y="0"/>
            <a:ext cx="48368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934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7561" y="0"/>
            <a:ext cx="48368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608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812" y="757237"/>
            <a:ext cx="7572375" cy="534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609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812" y="757237"/>
            <a:ext cx="7572375" cy="534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346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626" y="0"/>
            <a:ext cx="48327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342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590" y="0"/>
            <a:ext cx="48488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076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779" y="0"/>
            <a:ext cx="97104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153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779" y="0"/>
            <a:ext cx="97104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805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590" y="0"/>
            <a:ext cx="48488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9361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Широкоэкранный</PresentationFormat>
  <Paragraphs>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</cp:revision>
  <dcterms:created xsi:type="dcterms:W3CDTF">2022-11-24T08:45:53Z</dcterms:created>
  <dcterms:modified xsi:type="dcterms:W3CDTF">2022-11-24T08:48:09Z</dcterms:modified>
</cp:coreProperties>
</file>