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142875"/>
            <a:ext cx="9229726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7225" y="-387350"/>
            <a:ext cx="10458450" cy="763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33043" y="-861595"/>
            <a:ext cx="6286544" cy="84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93021" y="-964448"/>
            <a:ext cx="6286521" cy="8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76726" y="-933840"/>
            <a:ext cx="6215106" cy="865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50892" y="-1065197"/>
            <a:ext cx="6286544" cy="870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7938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555" y="285728"/>
            <a:ext cx="883816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201" y="214290"/>
            <a:ext cx="882863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754" t="8146" r="2458" b="3386"/>
          <a:stretch>
            <a:fillRect/>
          </a:stretch>
        </p:blipFill>
        <p:spPr bwMode="auto">
          <a:xfrm rot="21381115">
            <a:off x="-14262" y="79094"/>
            <a:ext cx="9433191" cy="658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377825"/>
            <a:ext cx="1068705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2950" y="-320675"/>
            <a:ext cx="10629900" cy="75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0100" y="-368300"/>
            <a:ext cx="1074420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2022-11-11T08:40:05Z</dcterms:created>
  <dcterms:modified xsi:type="dcterms:W3CDTF">2022-11-11T08:54:00Z</dcterms:modified>
</cp:coreProperties>
</file>