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Қалалық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Тлеуберген Ж</c:v>
                </c:pt>
                <c:pt idx="1">
                  <c:v>Рымкулова Г.А.</c:v>
                </c:pt>
                <c:pt idx="2">
                  <c:v>Жагиппарова Н</c:v>
                </c:pt>
                <c:pt idx="3">
                  <c:v>Макажанов Қ.Т.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Облыстық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Тлеуберген Ж</c:v>
                </c:pt>
                <c:pt idx="1">
                  <c:v>Рымкулова Г.А.</c:v>
                </c:pt>
                <c:pt idx="2">
                  <c:v>Жагиппарова Н</c:v>
                </c:pt>
                <c:pt idx="3">
                  <c:v>Макажанов Қ.Т.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Республикалық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Тлеуберген Ж</c:v>
                </c:pt>
                <c:pt idx="1">
                  <c:v>Рымкулова Г.А.</c:v>
                </c:pt>
                <c:pt idx="2">
                  <c:v>Жагиппарова Н</c:v>
                </c:pt>
                <c:pt idx="3">
                  <c:v>Макажанов Қ.Т.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7</c:v>
                </c:pt>
                <c:pt idx="2">
                  <c:v>2</c:v>
                </c:pt>
              </c:numCache>
            </c:numRef>
          </c:val>
        </c:ser>
        <c:axId val="75310976"/>
        <c:axId val="75312512"/>
      </c:barChart>
      <c:catAx>
        <c:axId val="75310976"/>
        <c:scaling>
          <c:orientation val="minMax"/>
        </c:scaling>
        <c:axPos val="b"/>
        <c:tickLblPos val="nextTo"/>
        <c:crossAx val="75312512"/>
        <c:crosses val="autoZero"/>
        <c:auto val="1"/>
        <c:lblAlgn val="ctr"/>
        <c:lblOffset val="100"/>
      </c:catAx>
      <c:valAx>
        <c:axId val="75312512"/>
        <c:scaling>
          <c:orientation val="minMax"/>
        </c:scaling>
        <c:axPos val="l"/>
        <c:majorGridlines/>
        <c:numFmt formatCode="General" sourceLinked="1"/>
        <c:tickLblPos val="nextTo"/>
        <c:crossAx val="7531097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Қалалық</c:v>
                </c:pt>
              </c:strCache>
            </c:strRef>
          </c:tx>
          <c:cat>
            <c:strRef>
              <c:f>Лист1!$A$2:$A$13</c:f>
              <c:strCache>
                <c:ptCount val="11"/>
                <c:pt idx="0">
                  <c:v>Мусатаева А.Т.</c:v>
                </c:pt>
                <c:pt idx="1">
                  <c:v>Қыстаубаева Э.О.</c:v>
                </c:pt>
                <c:pt idx="2">
                  <c:v>Сейтжанова Г.К.</c:v>
                </c:pt>
                <c:pt idx="3">
                  <c:v>Жуламанова Л.М.</c:v>
                </c:pt>
                <c:pt idx="4">
                  <c:v>Макышева Э.Т.</c:v>
                </c:pt>
                <c:pt idx="5">
                  <c:v>Омарова А.М.</c:v>
                </c:pt>
                <c:pt idx="6">
                  <c:v>Жунусова А.Е.</c:v>
                </c:pt>
                <c:pt idx="7">
                  <c:v>Келисбаева Б.У.</c:v>
                </c:pt>
                <c:pt idx="8">
                  <c:v>Сабыргалиева А.С.</c:v>
                </c:pt>
                <c:pt idx="9">
                  <c:v>Кали М.Т.</c:v>
                </c:pt>
                <c:pt idx="10">
                  <c:v>Гордеева Т.А.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Облыстық</c:v>
                </c:pt>
              </c:strCache>
            </c:strRef>
          </c:tx>
          <c:cat>
            <c:strRef>
              <c:f>Лист1!$A$2:$A$13</c:f>
              <c:strCache>
                <c:ptCount val="11"/>
                <c:pt idx="0">
                  <c:v>Мусатаева А.Т.</c:v>
                </c:pt>
                <c:pt idx="1">
                  <c:v>Қыстаубаева Э.О.</c:v>
                </c:pt>
                <c:pt idx="2">
                  <c:v>Сейтжанова Г.К.</c:v>
                </c:pt>
                <c:pt idx="3">
                  <c:v>Жуламанова Л.М.</c:v>
                </c:pt>
                <c:pt idx="4">
                  <c:v>Макышева Э.Т.</c:v>
                </c:pt>
                <c:pt idx="5">
                  <c:v>Омарова А.М.</c:v>
                </c:pt>
                <c:pt idx="6">
                  <c:v>Жунусова А.Е.</c:v>
                </c:pt>
                <c:pt idx="7">
                  <c:v>Келисбаева Б.У.</c:v>
                </c:pt>
                <c:pt idx="8">
                  <c:v>Сабыргалиева А.С.</c:v>
                </c:pt>
                <c:pt idx="9">
                  <c:v>Кали М.Т.</c:v>
                </c:pt>
                <c:pt idx="10">
                  <c:v>Гордеева Т.А.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Республикалық</c:v>
                </c:pt>
              </c:strCache>
            </c:strRef>
          </c:tx>
          <c:cat>
            <c:strRef>
              <c:f>Лист1!$A$2:$A$13</c:f>
              <c:strCache>
                <c:ptCount val="11"/>
                <c:pt idx="0">
                  <c:v>Мусатаева А.Т.</c:v>
                </c:pt>
                <c:pt idx="1">
                  <c:v>Қыстаубаева Э.О.</c:v>
                </c:pt>
                <c:pt idx="2">
                  <c:v>Сейтжанова Г.К.</c:v>
                </c:pt>
                <c:pt idx="3">
                  <c:v>Жуламанова Л.М.</c:v>
                </c:pt>
                <c:pt idx="4">
                  <c:v>Макышева Э.Т.</c:v>
                </c:pt>
                <c:pt idx="5">
                  <c:v>Омарова А.М.</c:v>
                </c:pt>
                <c:pt idx="6">
                  <c:v>Жунусова А.Е.</c:v>
                </c:pt>
                <c:pt idx="7">
                  <c:v>Келисбаева Б.У.</c:v>
                </c:pt>
                <c:pt idx="8">
                  <c:v>Сабыргалиева А.С.</c:v>
                </c:pt>
                <c:pt idx="9">
                  <c:v>Кали М.Т.</c:v>
                </c:pt>
                <c:pt idx="10">
                  <c:v>Гордеева Т.А.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1">
                  <c:v>8</c:v>
                </c:pt>
                <c:pt idx="2">
                  <c:v>3</c:v>
                </c:pt>
                <c:pt idx="5">
                  <c:v>2</c:v>
                </c:pt>
                <c:pt idx="6">
                  <c:v>7</c:v>
                </c:pt>
                <c:pt idx="7">
                  <c:v>2</c:v>
                </c:pt>
                <c:pt idx="10">
                  <c:v>1</c:v>
                </c:pt>
              </c:numCache>
            </c:numRef>
          </c:val>
        </c:ser>
        <c:axId val="51182208"/>
        <c:axId val="75264768"/>
      </c:barChart>
      <c:catAx>
        <c:axId val="51182208"/>
        <c:scaling>
          <c:orientation val="minMax"/>
        </c:scaling>
        <c:axPos val="b"/>
        <c:tickLblPos val="nextTo"/>
        <c:crossAx val="75264768"/>
        <c:crosses val="autoZero"/>
        <c:auto val="1"/>
        <c:lblAlgn val="ctr"/>
        <c:lblOffset val="100"/>
      </c:catAx>
      <c:valAx>
        <c:axId val="75264768"/>
        <c:scaling>
          <c:orientation val="minMax"/>
        </c:scaling>
        <c:axPos val="l"/>
        <c:majorGridlines/>
        <c:numFmt formatCode="General" sourceLinked="1"/>
        <c:tickLblPos val="nextTo"/>
        <c:crossAx val="511822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Қалалық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Ахметжан А.С.</c:v>
                </c:pt>
                <c:pt idx="1">
                  <c:v>Бекбергенова Ш.Ж.</c:v>
                </c:pt>
                <c:pt idx="2">
                  <c:v>Аманханова Б.А.</c:v>
                </c:pt>
                <c:pt idx="3">
                  <c:v>Сулейменова А.С.</c:v>
                </c:pt>
                <c:pt idx="4">
                  <c:v>Мерекенова Ж.Б</c:v>
                </c:pt>
                <c:pt idx="5">
                  <c:v>Бровкина О.В.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Облыстық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Ахметжан А.С.</c:v>
                </c:pt>
                <c:pt idx="1">
                  <c:v>Бекбергенова Ш.Ж.</c:v>
                </c:pt>
                <c:pt idx="2">
                  <c:v>Аманханова Б.А.</c:v>
                </c:pt>
                <c:pt idx="3">
                  <c:v>Сулейменова А.С.</c:v>
                </c:pt>
                <c:pt idx="4">
                  <c:v>Мерекенова Ж.Б</c:v>
                </c:pt>
                <c:pt idx="5">
                  <c:v>Бровкина О.В.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Республикалық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Ахметжан А.С.</c:v>
                </c:pt>
                <c:pt idx="1">
                  <c:v>Бекбергенова Ш.Ж.</c:v>
                </c:pt>
                <c:pt idx="2">
                  <c:v>Аманханова Б.А.</c:v>
                </c:pt>
                <c:pt idx="3">
                  <c:v>Сулейменова А.С.</c:v>
                </c:pt>
                <c:pt idx="4">
                  <c:v>Мерекенова Ж.Б</c:v>
                </c:pt>
                <c:pt idx="5">
                  <c:v>Бровкина О.В.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axId val="81877248"/>
        <c:axId val="78466432"/>
      </c:barChart>
      <c:catAx>
        <c:axId val="81877248"/>
        <c:scaling>
          <c:orientation val="minMax"/>
        </c:scaling>
        <c:axPos val="b"/>
        <c:tickLblPos val="nextTo"/>
        <c:crossAx val="78466432"/>
        <c:crosses val="autoZero"/>
        <c:auto val="1"/>
        <c:lblAlgn val="ctr"/>
        <c:lblOffset val="100"/>
      </c:catAx>
      <c:valAx>
        <c:axId val="78466432"/>
        <c:scaling>
          <c:orientation val="minMax"/>
        </c:scaling>
        <c:axPos val="l"/>
        <c:majorGridlines/>
        <c:numFmt formatCode="General" sourceLinked="1"/>
        <c:tickLblPos val="nextTo"/>
        <c:crossAx val="818772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Қалалық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Гордеева Т.А.</c:v>
                </c:pt>
                <c:pt idx="1">
                  <c:v>Қыстаубаева Э.О.</c:v>
                </c:pt>
                <c:pt idx="2">
                  <c:v>Мильбрант Н.В.</c:v>
                </c:pt>
                <c:pt idx="3">
                  <c:v>Ежебаев А.Ж.</c:v>
                </c:pt>
                <c:pt idx="4">
                  <c:v>Жуламанова Л.М.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Облыстық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Гордеева Т.А.</c:v>
                </c:pt>
                <c:pt idx="1">
                  <c:v>Қыстаубаева Э.О.</c:v>
                </c:pt>
                <c:pt idx="2">
                  <c:v>Мильбрант Н.В.</c:v>
                </c:pt>
                <c:pt idx="3">
                  <c:v>Ежебаев А.Ж.</c:v>
                </c:pt>
                <c:pt idx="4">
                  <c:v>Жуламанова Л.М.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2">
                  <c:v>1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Республикалық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Гордеева Т.А.</c:v>
                </c:pt>
                <c:pt idx="1">
                  <c:v>Қыстаубаева Э.О.</c:v>
                </c:pt>
                <c:pt idx="2">
                  <c:v>Мильбрант Н.В.</c:v>
                </c:pt>
                <c:pt idx="3">
                  <c:v>Ежебаев А.Ж.</c:v>
                </c:pt>
                <c:pt idx="4">
                  <c:v>Жуламанова Л.М.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</c:ser>
        <c:axId val="81755136"/>
        <c:axId val="81875712"/>
      </c:barChart>
      <c:catAx>
        <c:axId val="81755136"/>
        <c:scaling>
          <c:orientation val="minMax"/>
        </c:scaling>
        <c:axPos val="b"/>
        <c:tickLblPos val="nextTo"/>
        <c:crossAx val="81875712"/>
        <c:crosses val="autoZero"/>
        <c:auto val="1"/>
        <c:lblAlgn val="ctr"/>
        <c:lblOffset val="100"/>
      </c:catAx>
      <c:valAx>
        <c:axId val="81875712"/>
        <c:scaling>
          <c:orientation val="minMax"/>
        </c:scaling>
        <c:axPos val="l"/>
        <c:majorGridlines/>
        <c:numFmt formatCode="General" sourceLinked="1"/>
        <c:tickLblPos val="nextTo"/>
        <c:crossAx val="817551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Қалалық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Оспанова Л.Т.</c:v>
                </c:pt>
                <c:pt idx="1">
                  <c:v>Ештанова У.Н.</c:v>
                </c:pt>
                <c:pt idx="2">
                  <c:v>Ибраева А.С.</c:v>
                </c:pt>
                <c:pt idx="3">
                  <c:v>Сапарбекова А.О.</c:v>
                </c:pt>
                <c:pt idx="4">
                  <c:v>Адрейсова Ш.А.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1">
                  <c:v>2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Облыстық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Оспанова Л.Т.</c:v>
                </c:pt>
                <c:pt idx="1">
                  <c:v>Ештанова У.Н.</c:v>
                </c:pt>
                <c:pt idx="2">
                  <c:v>Ибраева А.С.</c:v>
                </c:pt>
                <c:pt idx="3">
                  <c:v>Сапарбекова А.О.</c:v>
                </c:pt>
                <c:pt idx="4">
                  <c:v>Адрейсова Ш.А.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4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Республикалық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Оспанова Л.Т.</c:v>
                </c:pt>
                <c:pt idx="1">
                  <c:v>Ештанова У.Н.</c:v>
                </c:pt>
                <c:pt idx="2">
                  <c:v>Ибраева А.С.</c:v>
                </c:pt>
                <c:pt idx="3">
                  <c:v>Сапарбекова А.О.</c:v>
                </c:pt>
                <c:pt idx="4">
                  <c:v>Адрейсова Ш.А.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axId val="81724928"/>
        <c:axId val="81726848"/>
      </c:barChart>
      <c:catAx>
        <c:axId val="81724928"/>
        <c:scaling>
          <c:orientation val="minMax"/>
        </c:scaling>
        <c:axPos val="b"/>
        <c:tickLblPos val="nextTo"/>
        <c:crossAx val="81726848"/>
        <c:crosses val="autoZero"/>
        <c:auto val="1"/>
        <c:lblAlgn val="ctr"/>
        <c:lblOffset val="100"/>
      </c:catAx>
      <c:valAx>
        <c:axId val="81726848"/>
        <c:scaling>
          <c:orientation val="minMax"/>
        </c:scaling>
        <c:axPos val="l"/>
        <c:majorGridlines/>
        <c:numFmt formatCode="General" sourceLinked="1"/>
        <c:tickLblPos val="nextTo"/>
        <c:crossAx val="817249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7"/>
            <a:ext cx="7772400" cy="864096"/>
          </a:xfrm>
        </p:spPr>
        <p:txBody>
          <a:bodyPr/>
          <a:lstStyle/>
          <a:p>
            <a:r>
              <a:rPr lang="kk-KZ" dirty="0" smtClean="0"/>
              <a:t>“Әлем” әдістемелік бірлестік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“Өрлеу” әдістемелік бірлестік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“Баспалдақ”әдістемелік бірлестік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“Қайнар”әдістемелік бірлестік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“Ізденіс”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“Әлем” әдістемелік бірлестік</vt:lpstr>
      <vt:lpstr>“Өрлеу” әдістемелік бірлестік</vt:lpstr>
      <vt:lpstr>“Баспалдақ”әдістемелік бірлестік</vt:lpstr>
      <vt:lpstr>“Қайнар”әдістемелік бірлестік</vt:lpstr>
      <vt:lpstr>“Ізденіс”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Пользователь Windows</cp:lastModifiedBy>
  <cp:revision>82</cp:revision>
  <dcterms:created xsi:type="dcterms:W3CDTF">2022-11-02T14:54:19Z</dcterms:created>
  <dcterms:modified xsi:type="dcterms:W3CDTF">2022-11-02T16:26:15Z</dcterms:modified>
</cp:coreProperties>
</file>