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4" r:id="rId6"/>
    <p:sldId id="265" r:id="rId7"/>
    <p:sldId id="263" r:id="rId8"/>
    <p:sldId id="266" r:id="rId9"/>
    <p:sldId id="269" r:id="rId10"/>
    <p:sldId id="270" r:id="rId11"/>
    <p:sldId id="271" r:id="rId12"/>
    <p:sldId id="272" r:id="rId13"/>
    <p:sldId id="267" r:id="rId14"/>
    <p:sldId id="268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1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3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3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86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08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3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3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3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7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5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16715-74BC-4AB4-AD10-A61842509F8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11E5A-654E-4721-8C60-93C19A632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" y="-2"/>
            <a:ext cx="12087922" cy="7081025"/>
          </a:xfrm>
        </p:spPr>
      </p:pic>
      <p:sp>
        <p:nvSpPr>
          <p:cNvPr id="4" name="Прямоугольник 3"/>
          <p:cNvSpPr/>
          <p:nvPr/>
        </p:nvSpPr>
        <p:spPr>
          <a:xfrm>
            <a:off x="133816" y="0"/>
            <a:ext cx="19626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қазан</a:t>
            </a:r>
          </a:p>
          <a:p>
            <a:pPr algn="ctr"/>
            <a:r>
              <a:rPr lang="kk-KZ" sz="2400" b="1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kk-KZ" sz="2800" b="1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16.00</a:t>
            </a:r>
            <a:endParaRPr lang="ru-RU" sz="28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1582" y="1156009"/>
            <a:ext cx="40516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60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Күзгі бал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1582" y="2293498"/>
            <a:ext cx="4181705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9-10 сынып оқушыларын «Күзгі балға» қатысуға шақырамыз</a:t>
            </a: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03281">
            <a:off x="69939" y="5892226"/>
            <a:ext cx="42432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Балқаш қаласы білім бөлімінің «әл-Фараби атындағы ЖББ мектебі»КММ</a:t>
            </a: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83190" y="6003805"/>
            <a:ext cx="42432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Өтетін орны: СПОРТ ЗАЛ</a:t>
            </a:r>
          </a:p>
          <a:p>
            <a:pPr algn="ctr"/>
            <a:r>
              <a:rPr lang="kk-KZ" sz="16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Ұйымдастырушы: 11 сынып</a:t>
            </a: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103281">
            <a:off x="7258757" y="1578993"/>
            <a:ext cx="42432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kk-KZ" sz="16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624099">
            <a:off x="5296001" y="4637112"/>
            <a:ext cx="42432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80-90 жж стилінде</a:t>
            </a:r>
          </a:p>
          <a:p>
            <a:pPr algn="ctr"/>
            <a:endParaRPr lang="kk-KZ" sz="3200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52"/>
            <a:ext cx="12192000" cy="68341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8684" y="2428100"/>
            <a:ext cx="8411736" cy="1325563"/>
          </a:xfrm>
        </p:spPr>
        <p:txBody>
          <a:bodyPr>
            <a:noAutofit/>
          </a:bodyPr>
          <a:lstStyle/>
          <a:p>
            <a:pPr algn="ctr"/>
            <a:r>
              <a:rPr lang="kk-K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1-11 сынып оқушылары </a:t>
            </a: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сіздерді</a:t>
            </a:r>
            <a:b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«Қызықты кітаппен демалыс» </a:t>
            </a:r>
            <a:br>
              <a:rPr lang="kk-K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жарнама байқауына қатысуға шақырамыз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8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512" b="19965"/>
          <a:stretch/>
        </p:blipFill>
        <p:spPr>
          <a:xfrm>
            <a:off x="0" y="0"/>
            <a:ext cx="12192000" cy="6969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190" y="4970578"/>
            <a:ext cx="10515600" cy="132556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7-8 </a:t>
            </a:r>
            <a:r>
              <a:rPr lang="ru-RU" b="1" i="1" dirty="0" err="1" smtClean="0">
                <a:solidFill>
                  <a:srgbClr val="C00000"/>
                </a:solidFill>
              </a:rPr>
              <a:t>сыныптар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арасында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</a:rPr>
              <a:t>КВН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ойынына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қатысуға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шақырамыз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2823" y="264392"/>
            <a:ext cx="37854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қараша</a:t>
            </a:r>
          </a:p>
          <a:p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сағат 11.00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8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72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1725" y="3411556"/>
            <a:ext cx="3756102" cy="1325563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03 қараша</a:t>
            </a:r>
            <a:br>
              <a:rPr lang="kk-KZ" dirty="0" smtClean="0"/>
            </a:br>
            <a:r>
              <a:rPr lang="kk-KZ" dirty="0" smtClean="0"/>
              <a:t>сағат 10.00 </a:t>
            </a:r>
            <a:br>
              <a:rPr lang="kk-KZ" dirty="0" smtClean="0"/>
            </a:br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0571" y="171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 білім беру сағаты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21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057" b="29738"/>
          <a:stretch/>
        </p:blipFill>
        <p:spPr>
          <a:xfrm>
            <a:off x="7259444" y="21357"/>
            <a:ext cx="4932556" cy="6758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823" y="2201673"/>
            <a:ext cx="48061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/>
              <a:t>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сынып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  күз мезгілінің ерекшеліктерімен таныстыру мақсатында ұйымдастырылған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Күзгі баққа саяхатқа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шақырамыз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7"/>
            <a:ext cx="7281746" cy="6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60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47" y="1579330"/>
            <a:ext cx="7737088" cy="1325563"/>
          </a:xfrm>
        </p:spPr>
        <p:txBody>
          <a:bodyPr>
            <a:noAutofit/>
          </a:bodyPr>
          <a:lstStyle/>
          <a:p>
            <a:pPr algn="ctr"/>
            <a:r>
              <a:rPr lang="kk-KZ" sz="4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 қараша сағат 10.00 </a:t>
            </a: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kk-K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«Жарқыра шоқ жұлдыз» </a:t>
            </a: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атты ән байқауы өтеді.</a:t>
            </a:r>
            <a:b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Байқауға қатысуға 3-7 сынып оқушыларын шақырамыз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976" y="365125"/>
            <a:ext cx="4718824" cy="5879558"/>
          </a:xfrm>
        </p:spPr>
        <p:txBody>
          <a:bodyPr>
            <a:noAutofit/>
          </a:bodyPr>
          <a:lstStyle/>
          <a:p>
            <a:pPr algn="ctr"/>
            <a:r>
              <a:rPr lang="kk-KZ" sz="4800" b="1" dirty="0" smtClean="0">
                <a:solidFill>
                  <a:schemeClr val="bg1"/>
                </a:solidFill>
              </a:rPr>
              <a:t>31.10-04.11 күндер  аралығы Буллинге қарсы тренингтер</a:t>
            </a:r>
            <a:br>
              <a:rPr lang="kk-KZ" sz="4800" b="1" dirty="0" smtClean="0">
                <a:solidFill>
                  <a:schemeClr val="bg1"/>
                </a:solidFill>
              </a:rPr>
            </a:br>
            <a:r>
              <a:rPr lang="kk-KZ" sz="4800" b="1" dirty="0">
                <a:solidFill>
                  <a:schemeClr val="bg1"/>
                </a:solidFill>
              </a:rPr>
              <a:t> 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9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то такое функциональная грамотность. Разбираемся на примере двух школьных  заданий | Ме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36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5834" y="242461"/>
            <a:ext cx="6162907" cy="1325563"/>
          </a:xfrm>
        </p:spPr>
        <p:txBody>
          <a:bodyPr>
            <a:normAutofit/>
          </a:bodyPr>
          <a:lstStyle/>
          <a:p>
            <a:r>
              <a:rPr lang="kk-KZ" b="1" dirty="0" smtClean="0">
                <a:solidFill>
                  <a:srgbClr val="C00000"/>
                </a:solidFill>
              </a:rPr>
              <a:t>«Кім алғыр? </a:t>
            </a:r>
            <a:r>
              <a:rPr lang="kk-KZ" dirty="0" smtClean="0">
                <a:solidFill>
                  <a:srgbClr val="C00000"/>
                </a:solidFill>
              </a:rPr>
              <a:t>танымдық ойыны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5424" y="394862"/>
            <a:ext cx="2955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i="1" u="sng" dirty="0" smtClean="0">
                <a:solidFill>
                  <a:srgbClr val="C00000"/>
                </a:solidFill>
              </a:rPr>
              <a:t>03 қараша сағат 10.00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9570" y="3312456"/>
            <a:ext cx="3140927" cy="2296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сынып оқушылары арасында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88780" y="5615065"/>
            <a:ext cx="7709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rgbClr val="C00000"/>
                </a:solidFill>
              </a:rPr>
              <a:t>Ойынға қатысуға шақырамыз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64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106" y="155275"/>
            <a:ext cx="10515600" cy="1325563"/>
          </a:xfrm>
        </p:spPr>
        <p:txBody>
          <a:bodyPr/>
          <a:lstStyle/>
          <a:p>
            <a:r>
              <a:rPr lang="kk-KZ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01-04 қараша күндер арлығы «Қоқыс және оның екінші өмірі» көрмесі өтеді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9" y="1861374"/>
            <a:ext cx="3343766" cy="2141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32" y="2712959"/>
            <a:ext cx="4526736" cy="3018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4516244"/>
            <a:ext cx="3204679" cy="2138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4106" y="4799594"/>
            <a:ext cx="3423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b="1" i="1" dirty="0" smtClean="0">
                <a:solidFill>
                  <a:srgbClr val="00B0F0"/>
                </a:solidFill>
              </a:rPr>
              <a:t>Көрмеге қатысуға шақырамыз</a:t>
            </a:r>
          </a:p>
        </p:txBody>
      </p:sp>
    </p:spTree>
    <p:extLst>
      <p:ext uri="{BB962C8B-B14F-4D97-AF65-F5344CB8AC3E}">
        <p14:creationId xmlns:p14="http://schemas.microsoft.com/office/powerpoint/2010/main" val="417106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8279" y="246437"/>
            <a:ext cx="113853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31 </a:t>
            </a:r>
            <a:r>
              <a:rPr lang="ru-RU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қазан</a:t>
            </a:r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баршаңызды</a:t>
            </a:r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театрға</a:t>
            </a:r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шақырамыз</a:t>
            </a:r>
            <a:endParaRPr lang="ru-RU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69" t="24436" r="8694" b="14100"/>
          <a:stretch/>
        </p:blipFill>
        <p:spPr>
          <a:xfrm>
            <a:off x="6924908" y="1229257"/>
            <a:ext cx="3757961" cy="5305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60" t="22700" r="7954" b="16569"/>
          <a:stretch/>
        </p:blipFill>
        <p:spPr>
          <a:xfrm>
            <a:off x="1706136" y="1491692"/>
            <a:ext cx="3691054" cy="5042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48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амые необычные виды спорта, которыми модно заниматься в 2019 году -  Чемпион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332" y="2205076"/>
            <a:ext cx="10515600" cy="1325563"/>
          </a:xfrm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>
            <a:no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kk-KZ" sz="5400" b="1" dirty="0" smtClean="0">
                <a:ln/>
                <a:solidFill>
                  <a:schemeClr val="bg1"/>
                </a:solidFill>
              </a:rPr>
              <a:t>01-04.11.22 күндер аралығында спорттық ойындары жарыстары</a:t>
            </a:r>
            <a:endParaRPr lang="ru-RU" sz="5400" b="1" dirty="0">
              <a:ln/>
              <a:solidFill>
                <a:schemeClr val="bg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 rot="20350472">
            <a:off x="1693127" y="4320092"/>
            <a:ext cx="2711605" cy="753714"/>
          </a:xfrm>
          <a:prstGeom prst="rect">
            <a:avLst/>
          </a:prstGeom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vert="horz" lIns="91440" tIns="45720" rIns="91440" bIns="45720" rtlCol="0" anchor="ctr">
            <a:normAutofit fontScale="92500"/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b="1" dirty="0" smtClean="0">
                <a:ln/>
                <a:solidFill>
                  <a:schemeClr val="bg1"/>
                </a:solidFill>
              </a:rPr>
              <a:t>ВОЛЕЙБОЛ</a:t>
            </a:r>
            <a:endParaRPr lang="ru-RU" b="1" dirty="0">
              <a:ln/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0685609">
            <a:off x="7621857" y="3579541"/>
            <a:ext cx="4755995" cy="1182029"/>
          </a:xfrm>
          <a:prstGeom prst="rect">
            <a:avLst/>
          </a:prstGeom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vert="horz" lIns="91440" tIns="45720" rIns="91440" bIns="45720" rtlCol="0" anchor="ctr">
            <a:normAutofit/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4000" b="1" dirty="0" smtClean="0">
                <a:ln/>
                <a:solidFill>
                  <a:schemeClr val="bg1"/>
                </a:solidFill>
              </a:rPr>
              <a:t>ТОҒЫЗҚҰМАЛАҚ</a:t>
            </a:r>
            <a:endParaRPr lang="ru-RU" sz="4000" b="1" dirty="0">
              <a:ln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нтеллектуально-шуточная викторина - МГП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24" y="1449106"/>
            <a:ext cx="3488474" cy="4811311"/>
          </a:xfrm>
        </p:spPr>
        <p:txBody>
          <a:bodyPr>
            <a:normAutofit/>
          </a:bodyPr>
          <a:lstStyle/>
          <a:p>
            <a:pPr algn="ctr"/>
            <a:r>
              <a:rPr lang="kk-KZ" sz="4000" b="1" dirty="0" smtClean="0">
                <a:solidFill>
                  <a:schemeClr val="accent6">
                    <a:lumMod val="50000"/>
                  </a:schemeClr>
                </a:solidFill>
              </a:rPr>
              <a:t>02.11.22</a:t>
            </a:r>
            <a: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  <a:t> күні сағат 10.00 де </a:t>
            </a:r>
            <a:b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  <a:t>6 сыныптар арасында  </a:t>
            </a:r>
            <a:b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My holidays</a:t>
            </a:r>
            <a:r>
              <a:rPr lang="kk-KZ" sz="3600" b="1" dirty="0" smtClean="0">
                <a:solidFill>
                  <a:schemeClr val="accent6">
                    <a:lumMod val="50000"/>
                  </a:schemeClr>
                </a:solidFill>
              </a:rPr>
              <a:t>» викториналық ойыны өтеді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74927" y="2731378"/>
            <a:ext cx="36129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Ұйымдастырушы:</a:t>
            </a:r>
          </a:p>
          <a:p>
            <a:r>
              <a:rPr lang="kk-KZ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пәні мұғалімдері</a:t>
            </a:r>
          </a:p>
          <a:p>
            <a:r>
              <a:rPr lang="kk-KZ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Серікбек А.Ж                   Серикбаева А.Т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2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026" y="3108324"/>
            <a:ext cx="6735336" cy="1325563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02.11.22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күні Оқушылар сарайының ұйымдастыруымен  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сынып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 </a:t>
            </a:r>
            <a:b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 made show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kk-K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 табиғи материалдардан жасалған көрме ұйымдастырылады.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Көрмеге қатысуға шақырамыз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9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0"/>
            <a:ext cx="11809141" cy="67063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9038" y="353973"/>
            <a:ext cx="5298688" cy="1325563"/>
          </a:xfrm>
        </p:spPr>
        <p:txBody>
          <a:bodyPr>
            <a:noAutofit/>
          </a:bodyPr>
          <a:lstStyle/>
          <a:p>
            <a:pPr algn="ctr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қараша күні </a:t>
            </a:r>
            <a:b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«Жас Ұлан» жастар тынысы»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 шоуына қатысуға шақырамыз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73135" y="5380780"/>
            <a:ext cx="7558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Өтетін орны: Оқушылар сарайы</a:t>
            </a:r>
            <a:endParaRPr lang="ru-RU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4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076771" cy="6779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5163">
            <a:off x="3479181" y="1680969"/>
            <a:ext cx="4482791" cy="2076992"/>
          </a:xfrm>
        </p:spPr>
        <p:txBody>
          <a:bodyPr>
            <a:noAutofit/>
          </a:bodyPr>
          <a:lstStyle/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01.11.22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күні   сағат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сыныптар арасында </a:t>
            </a:r>
            <a:b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айналамдағы әлем»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 сурет байқауы өтеді</a:t>
            </a:r>
            <a:b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Ұйымдастырушы: Алибаева Г.С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Рисование - векторные изображения, Рисование картинк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82" y="129988"/>
            <a:ext cx="1746211" cy="1746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6253" y="2348962"/>
            <a:ext cx="5745143" cy="1333849"/>
          </a:xfrm>
        </p:spPr>
        <p:txBody>
          <a:bodyPr>
            <a:noAutofit/>
          </a:bodyPr>
          <a:lstStyle/>
          <a:p>
            <a:pPr algn="ctr"/>
            <a:r>
              <a:rPr lang="kk-KZ" sz="30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сынып оқушыларын </a:t>
            </a:r>
            <a:r>
              <a:rPr lang="kk-KZ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Қазақмыс техникалық колледжінде  </a:t>
            </a:r>
            <a:br>
              <a:rPr lang="kk-KZ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02-03қараша күні сағат 15.00-де</a:t>
            </a:r>
            <a:r>
              <a:rPr lang="kk-KZ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өтетін кәсіби сыныққа қатысуға шақырамыз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27" y="4460258"/>
            <a:ext cx="4557714" cy="22860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396" y="2015993"/>
            <a:ext cx="3069722" cy="1888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43" y="2215147"/>
            <a:ext cx="2832410" cy="1888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083" y="129988"/>
            <a:ext cx="3995913" cy="1441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0052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"/>
            <a:ext cx="12218028" cy="68561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«Әрбір бала-бір жұлдыз» </a:t>
            </a:r>
            <a:b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концерттік бағдарламаға шақырамыз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13425" y="3429927"/>
            <a:ext cx="297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Өтетін орны: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сарайы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59367" y="2104364"/>
            <a:ext cx="20146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 қараша</a:t>
            </a:r>
          </a:p>
          <a:p>
            <a:pPr algn="ctr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Сағат 15.00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79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196</Words>
  <Application>Microsoft Office PowerPoint</Application>
  <PresentationFormat>Широкоэкранный</PresentationFormat>
  <Paragraphs>41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01-04.11.22 күндер аралығында спорттық ойындары жарыстары</vt:lpstr>
      <vt:lpstr>02.11.22 күні сағат 10.00 де  6 сыныптар арасында   «My holidays» викториналық ойыны өтеді</vt:lpstr>
      <vt:lpstr>02.11.22 күні Оқушылар сарайының ұйымдастыруымен  5-7 сынып оқушыларына  «Hand made show» тақырыбында табиғи материалдардан жасалған көрме ұйымдастырылады.Көрмеге қатысуға шақырамыз</vt:lpstr>
      <vt:lpstr>01 қараша күні  «Жас Ұлан» жастар тынысы» ток шоуына қатысуға шақырамыз</vt:lpstr>
      <vt:lpstr>01.11.22 күні   сағат 10.00   6 сыныптар арасында  «Менің айналамдағы әлем» тақырыбында сурет байқауы өтеді Ұйымдастырушы: Алибаева Г.С </vt:lpstr>
      <vt:lpstr>9 сынып оқушыларын Қазақмыс техникалық колледжінде   02-03қараша күні сағат 15.00-де өтетін кәсіби сыныққа қатысуға шақырамыз</vt:lpstr>
      <vt:lpstr>«Әрбір бала-бір жұлдыз»  концерттік бағдарламаға шақырамыз</vt:lpstr>
      <vt:lpstr>1-11 сынып оқушылары сіздерді «Қызықты кітаппен демалыс»  видео жарнама байқауына қатысуға шақырамыз</vt:lpstr>
      <vt:lpstr>7-8 сыныптар арасында КВН ойынына қатысуға шақырамыз</vt:lpstr>
      <vt:lpstr>03 қараша сағат 10.00   </vt:lpstr>
      <vt:lpstr> 1 сынып оқушыларын  күз мезгілінің ерекшеліктерімен таныстыру мақсатында ұйымдастырылған Күзгі баққа саяхатқа шақырамыз </vt:lpstr>
      <vt:lpstr>02 қараша сағат 10.00 де «Жарқыра шоқ жұлдыз» атты ән байқауы өтеді. Байқауға қатысуға 3-7 сынып оқушыларын шақырамыз </vt:lpstr>
      <vt:lpstr>31.10-04.11 күндер  аралығы Буллинге қарсы тренингтер  </vt:lpstr>
      <vt:lpstr>«Кім алғыр? танымдық ойыны өтеді</vt:lpstr>
      <vt:lpstr>01-04 қараша күндер арлығы «Қоқыс және оның екінші өмірі» көрмесі өтеді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гг</dc:creator>
  <cp:lastModifiedBy>Gospodin Abay</cp:lastModifiedBy>
  <cp:revision>25</cp:revision>
  <dcterms:created xsi:type="dcterms:W3CDTF">2022-10-31T04:49:38Z</dcterms:created>
  <dcterms:modified xsi:type="dcterms:W3CDTF">2022-11-02T15:52:34Z</dcterms:modified>
</cp:coreProperties>
</file>