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3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CC74-75A4-427B-AB92-9A2AB467CB68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CAB6-9740-4530-A790-2D5C4362E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70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CC74-75A4-427B-AB92-9A2AB467CB68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CAB6-9740-4530-A790-2D5C4362E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51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CC74-75A4-427B-AB92-9A2AB467CB68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CAB6-9740-4530-A790-2D5C4362E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025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CC74-75A4-427B-AB92-9A2AB467CB68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CAB6-9740-4530-A790-2D5C4362E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815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CC74-75A4-427B-AB92-9A2AB467CB68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CAB6-9740-4530-A790-2D5C4362E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513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CC74-75A4-427B-AB92-9A2AB467CB68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CAB6-9740-4530-A790-2D5C4362E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433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CC74-75A4-427B-AB92-9A2AB467CB68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CAB6-9740-4530-A790-2D5C4362E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305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CC74-75A4-427B-AB92-9A2AB467CB68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CAB6-9740-4530-A790-2D5C4362E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263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CC74-75A4-427B-AB92-9A2AB467CB68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CAB6-9740-4530-A790-2D5C4362E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6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CC74-75A4-427B-AB92-9A2AB467CB68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CAB6-9740-4530-A790-2D5C4362E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464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CCC74-75A4-427B-AB92-9A2AB467CB68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CAB6-9740-4530-A790-2D5C4362E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005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CCC74-75A4-427B-AB92-9A2AB467CB68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CAB6-9740-4530-A790-2D5C4362EB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449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872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943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37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44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0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634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15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136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624"/>
            <a:ext cx="6858000" cy="9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8908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Лист A4 (210x297 мм)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</cp:revision>
  <dcterms:created xsi:type="dcterms:W3CDTF">2022-10-17T06:48:35Z</dcterms:created>
  <dcterms:modified xsi:type="dcterms:W3CDTF">2022-10-17T06:53:53Z</dcterms:modified>
</cp:coreProperties>
</file>