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1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3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0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6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CC74-75A4-427B-AB92-9A2AB467CB6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CAB6-9740-4530-A790-2D5C4362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4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7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4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4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3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1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90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Лист A4 (210x297 мм)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2022-10-17T06:48:35Z</dcterms:created>
  <dcterms:modified xsi:type="dcterms:W3CDTF">2022-10-17T06:53:53Z</dcterms:modified>
</cp:coreProperties>
</file>