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ср 12.10.22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ср 12.10.22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ср 12.10.22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ср 12.10.22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ср 12.10.22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ср 12.10.22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ср 12.10.22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ср 12.10.22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ср 12.10.22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ср 12.10.22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ср 12.10.22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ср 12.10.22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60648"/>
            <a:ext cx="8856984" cy="61926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3834047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044347304"/>
              </p:ext>
            </p:extLst>
          </p:nvPr>
        </p:nvGraphicFramePr>
        <p:xfrm>
          <a:off x="107504" y="1059922"/>
          <a:ext cx="8820474" cy="553743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96407"/>
                <a:gridCol w="3231985"/>
                <a:gridCol w="936104"/>
                <a:gridCol w="1152128"/>
                <a:gridCol w="792088"/>
                <a:gridCol w="2411762"/>
              </a:tblGrid>
              <a:tr h="3735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№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897" marR="608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Өткізілетін іс-шаралар</a:t>
                      </a:r>
                      <a:endParaRPr lang="ru-RU" sz="1300" b="1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897" marR="608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Оқыту тілі</a:t>
                      </a:r>
                      <a:endParaRPr lang="ru-RU" sz="1300" b="1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897" marR="608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Күні</a:t>
                      </a:r>
                      <a:endParaRPr lang="ru-RU" sz="1300" b="1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897" marR="608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Уақыты</a:t>
                      </a:r>
                      <a:endParaRPr lang="ru-RU" sz="1300" b="1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897" marR="60897" marT="0" marB="0"/>
                </a:tc>
                <a:tc>
                  <a:txBody>
                    <a:bodyPr/>
                    <a:lstStyle/>
                    <a:p>
                      <a:pPr marR="869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Өткізу орны</a:t>
                      </a:r>
                      <a:endParaRPr lang="ru-RU" sz="1300" b="1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897" marR="60897" marT="0" marB="0"/>
                </a:tc>
              </a:tr>
              <a:tr h="297156"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Офлайн форматында </a:t>
                      </a:r>
                      <a:r>
                        <a:rPr lang="kk-KZ" sz="1300" b="1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өткізілетін </a:t>
                      </a:r>
                      <a:r>
                        <a:rPr lang="kk-KZ" sz="1300" b="1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іс-шаралар</a:t>
                      </a:r>
                      <a:endParaRPr lang="ru-RU" sz="1300" b="1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897" marR="6089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60256">
                <a:tc>
                  <a:txBody>
                    <a:bodyPr/>
                    <a:lstStyle/>
                    <a:p>
                      <a:r>
                        <a:rPr lang="kk-KZ" sz="13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3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0897" marR="608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«Python тілінде бағдарламалау» оқыту курсы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897" marR="608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қазақша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орысша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897" marR="608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31.10.2022-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04.11.2022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897" marR="608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9.00-17.00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897" marR="608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Қарағанды қаласы, </a:t>
                      </a:r>
                      <a:r>
                        <a:rPr lang="kk-KZ" sz="13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Бұқар-Жырау </a:t>
                      </a:r>
                      <a:r>
                        <a:rPr lang="kk-KZ" sz="13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даңғылы 75/3, «ШАГ» компьютерлік  Академиясы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897" marR="60897" marT="0" marB="0"/>
                </a:tc>
              </a:tr>
              <a:tr h="560256">
                <a:tc>
                  <a:txBody>
                    <a:bodyPr/>
                    <a:lstStyle/>
                    <a:p>
                      <a:r>
                        <a:rPr lang="kk-KZ" sz="13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3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0897" marR="6089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Математика, физика және информатика мұғалімдерінің ашық республикалық шығармашылық байқауының облыстық </a:t>
                      </a:r>
                      <a:r>
                        <a:rPr lang="kk-KZ" sz="13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кезеңі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897" marR="608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қазақша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орысша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897" marR="608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31.10.2022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897" marR="608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08.30-15.00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897" marR="608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i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Н.Нұрмақов атындағы</a:t>
                      </a:r>
                      <a:r>
                        <a:rPr lang="ru-RU" sz="1300" b="0" i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</a:t>
                      </a:r>
                      <a:r>
                        <a:rPr lang="kk-KZ" sz="1300" b="0" i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ММИ,</a:t>
                      </a:r>
                      <a:endParaRPr lang="kk-KZ" sz="1300" b="0" baseline="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Қарағанды қаласы, </a:t>
                      </a:r>
                      <a:r>
                        <a:rPr lang="ru-RU" sz="1300" b="0" i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Алиханов </a:t>
                      </a:r>
                      <a:r>
                        <a:rPr lang="ru-RU" sz="1300" b="0" i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көшесі</a:t>
                      </a:r>
                      <a:r>
                        <a:rPr lang="ru-RU" sz="1300" b="0" i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36/2</a:t>
                      </a:r>
                      <a:r>
                        <a:rPr lang="en-US" sz="1300" b="0" i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</a:t>
                      </a:r>
                      <a:endParaRPr lang="ru-RU" sz="1300" b="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897" marR="60897" marT="0" marB="0"/>
                </a:tc>
              </a:tr>
              <a:tr h="373504">
                <a:tc>
                  <a:txBody>
                    <a:bodyPr/>
                    <a:lstStyle/>
                    <a:p>
                      <a:r>
                        <a:rPr lang="kk-KZ" sz="13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3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0897" marR="608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«Математика пәні мұғалімдерінің кәсіби дағдысы</a:t>
                      </a:r>
                      <a:r>
                        <a:rPr lang="kk-KZ" sz="13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» курсы </a:t>
                      </a:r>
                      <a:r>
                        <a:rPr lang="kk-KZ" sz="13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(34 тақырып)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897" marR="608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қазақша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орысша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897" marR="608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31.10.2022-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04.11.2022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897" marR="608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09.00-17.00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897" marR="608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i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Н.Нұрмақов атындағы</a:t>
                      </a:r>
                      <a:r>
                        <a:rPr lang="ru-RU" sz="1300" b="0" i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</a:t>
                      </a:r>
                      <a:r>
                        <a:rPr lang="kk-KZ" sz="1300" b="0" i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ММИ,</a:t>
                      </a:r>
                      <a:endParaRPr lang="kk-KZ" sz="1300" b="0" baseline="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Қарағанды қаласы, </a:t>
                      </a:r>
                      <a:r>
                        <a:rPr lang="ru-RU" sz="1300" b="0" i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Алиханов </a:t>
                      </a:r>
                      <a:r>
                        <a:rPr lang="ru-RU" sz="1300" b="0" i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көшесі</a:t>
                      </a:r>
                      <a:r>
                        <a:rPr lang="ru-RU" sz="1300" b="0" i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36/2</a:t>
                      </a:r>
                      <a:r>
                        <a:rPr lang="en-US" sz="1300" b="0" i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</a:t>
                      </a:r>
                      <a:endParaRPr lang="ru-RU" sz="1300" b="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897" marR="60897" marT="0" marB="0"/>
                </a:tc>
              </a:tr>
              <a:tr h="373504">
                <a:tc>
                  <a:txBody>
                    <a:bodyPr/>
                    <a:lstStyle/>
                    <a:p>
                      <a:r>
                        <a:rPr lang="kk-KZ" sz="13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3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0897" marR="608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«Бастауыш  сынып мұғалімдерінің кәсіби дағдысы</a:t>
                      </a:r>
                      <a:r>
                        <a:rPr lang="kk-KZ" sz="13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» курсы </a:t>
                      </a:r>
                      <a:r>
                        <a:rPr lang="kk-KZ" sz="13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(34 тақырып)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897" marR="608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қазақша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орысша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897" marR="608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31.10.2022-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04.11.2022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897" marR="608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09.00-17.00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897" marR="608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i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Н.Нұрмақов атындағы</a:t>
                      </a:r>
                      <a:r>
                        <a:rPr lang="ru-RU" sz="1300" b="0" i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</a:t>
                      </a:r>
                      <a:r>
                        <a:rPr lang="kk-KZ" sz="1300" b="0" i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ММИ,</a:t>
                      </a:r>
                      <a:endParaRPr lang="kk-KZ" sz="1300" b="0" baseline="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Қарағанды қаласы, </a:t>
                      </a:r>
                      <a:r>
                        <a:rPr lang="ru-RU" sz="1300" b="0" i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Алиханов </a:t>
                      </a:r>
                      <a:r>
                        <a:rPr lang="ru-RU" sz="1300" b="0" i="0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көшесі</a:t>
                      </a:r>
                      <a:r>
                        <a:rPr lang="ru-RU" sz="1300" b="0" i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36/2</a:t>
                      </a:r>
                      <a:r>
                        <a:rPr lang="en-US" sz="1300" b="0" i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</a:t>
                      </a:r>
                      <a:endParaRPr lang="ru-RU" sz="1300" b="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897" marR="60897" marT="0" marB="0"/>
                </a:tc>
              </a:tr>
              <a:tr h="747007">
                <a:tc>
                  <a:txBody>
                    <a:bodyPr/>
                    <a:lstStyle/>
                    <a:p>
                      <a:r>
                        <a:rPr lang="kk-KZ" sz="13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3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0897" marR="6089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3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«Roboland 2022» VII Халықаралық робототехника, бағдарламалау және инновациялық технологиялар фестивалі. 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897" marR="608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қазақша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орысша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897" marR="608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4-5.11.2022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897" marR="608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08.00-18.00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897" marR="608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Қарағанды қаласы, Казахстанская көшесі 1/4, «Шахтер» орталық стадионы, «Жастар» спорт кешені.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897" marR="60897" marT="0" marB="0"/>
                </a:tc>
              </a:tr>
              <a:tr h="747007">
                <a:tc>
                  <a:txBody>
                    <a:bodyPr/>
                    <a:lstStyle/>
                    <a:p>
                      <a:r>
                        <a:rPr lang="kk-KZ" sz="13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13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0897" marR="6089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3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Қарағанды кездесулері. 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897" marR="608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қазақша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орысша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897" marR="608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3.11.2022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897" marR="608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09.10-13.00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897" marR="608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Қарағанды қаласы 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«№2 Оқушылар Сарайы» КММ, 141 есептік квартал, 690 құрылыс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897" marR="60897" marT="0" marB="0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331640" y="476672"/>
            <a:ext cx="68042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Күзгі мектеп аясында жоспарланған іс-шаралар</a:t>
            </a:r>
          </a:p>
        </p:txBody>
      </p:sp>
    </p:spTree>
    <p:extLst>
      <p:ext uri="{BB962C8B-B14F-4D97-AF65-F5344CB8AC3E}">
        <p14:creationId xmlns="" xmlns:p14="http://schemas.microsoft.com/office/powerpoint/2010/main" val="1326811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51520" y="604104"/>
          <a:ext cx="8640961" cy="5417184"/>
        </p:xfrm>
        <a:graphic>
          <a:graphicData uri="http://schemas.openxmlformats.org/drawingml/2006/table">
            <a:tbl>
              <a:tblPr/>
              <a:tblGrid>
                <a:gridCol w="269106"/>
                <a:gridCol w="3547318"/>
                <a:gridCol w="1008112"/>
                <a:gridCol w="1296144"/>
                <a:gridCol w="1152128"/>
                <a:gridCol w="1368153"/>
              </a:tblGrid>
              <a:tr h="276669"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Онлайн форматында өткізілетін іс-шаралар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897" marR="60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897" marR="60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897" marR="60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897" marR="60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897" marR="60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R="869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897" marR="60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6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№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897" marR="60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Өткізілетін іс-шаралар</a:t>
                      </a:r>
                      <a:endParaRPr lang="ru-RU" sz="1300" b="1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897" marR="60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Оқыту тілі</a:t>
                      </a:r>
                      <a:endParaRPr lang="ru-RU" sz="1300" b="1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897" marR="60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Күні</a:t>
                      </a:r>
                      <a:endParaRPr lang="ru-RU" sz="1300" b="1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897" marR="60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Уақыты</a:t>
                      </a:r>
                      <a:endParaRPr lang="ru-RU" sz="1300" b="1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897" marR="60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869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Өткізу орны</a:t>
                      </a:r>
                      <a:endParaRPr lang="ru-RU" sz="1300" b="1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897" marR="60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669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kk-KZ" sz="13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kk-KZ" sz="130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«Болашақ басшы» директорлардың кадрлық резерві курсы. І модуль.</a:t>
                      </a:r>
                      <a:endParaRPr lang="ru-RU" sz="130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қазақша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орысша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31.10.2022-</a:t>
                      </a:r>
                      <a:endParaRPr lang="ru-RU" sz="130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02.11.2022</a:t>
                      </a:r>
                      <a:endParaRPr lang="ru-RU" sz="130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09.00-13.00</a:t>
                      </a:r>
                      <a:endParaRPr lang="ru-RU" sz="130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14.00-16.00 </a:t>
                      </a:r>
                      <a:endParaRPr lang="ru-RU" sz="130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ZOOM </a:t>
                      </a:r>
                      <a:r>
                        <a:rPr lang="kk-KZ" sz="130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конференция</a:t>
                      </a:r>
                      <a:endParaRPr lang="ru-RU" sz="130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669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kk-KZ" sz="13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kk-KZ" sz="130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«</a:t>
                      </a:r>
                      <a:r>
                        <a:rPr lang="kk-KZ" sz="13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Химия» </a:t>
                      </a:r>
                      <a:r>
                        <a:rPr lang="kk-KZ" sz="130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пәнінің оқу үрдісін құндылықтарға бағыттау» оқыту семинары</a:t>
                      </a:r>
                      <a:endParaRPr lang="ru-RU" sz="130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қазақша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орысша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31.10.2022-</a:t>
                      </a:r>
                      <a:endParaRPr lang="ru-RU" sz="130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01.11.2022</a:t>
                      </a:r>
                      <a:endParaRPr lang="ru-RU" sz="130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10.00-17.00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ZOOM </a:t>
                      </a: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конференция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669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kk-KZ" sz="13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kk-KZ" sz="130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«</a:t>
                      </a:r>
                      <a:r>
                        <a:rPr lang="kk-KZ" sz="13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Биология» пәнінің </a:t>
                      </a:r>
                      <a:r>
                        <a:rPr lang="kk-KZ" sz="130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оқу үрдісін құндылықтарға бағыттау» оқыту семинары</a:t>
                      </a:r>
                      <a:endParaRPr lang="ru-RU" sz="130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қазақша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орысша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31.10.2022-</a:t>
                      </a:r>
                      <a:endParaRPr lang="ru-RU" sz="130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01.11.2022</a:t>
                      </a:r>
                      <a:endParaRPr lang="ru-RU" sz="130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10.00-17.00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ZOOM </a:t>
                      </a: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конференция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669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kk-KZ" sz="13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</a:t>
                      </a:r>
                      <a:endParaRPr lang="kk-KZ" sz="130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«</a:t>
                      </a:r>
                      <a:r>
                        <a:rPr lang="kk-KZ" sz="13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Тарих </a:t>
                      </a:r>
                      <a:r>
                        <a:rPr lang="kk-KZ" sz="130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сабағында үлгерімі төмен білім алушылар бойынша жұмыстағы әдістемелік ұсынымдар» оқыту семинары</a:t>
                      </a:r>
                      <a:endParaRPr lang="ru-RU" sz="130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қазақша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орысша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31.10.2022</a:t>
                      </a: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9.00-16.00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ZOOM </a:t>
                      </a: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конференция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5004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kk-KZ" sz="13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</a:t>
                      </a:r>
                      <a:endParaRPr lang="kk-KZ" sz="130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«География сабағында үлгерімі төмен білім алушылар бойынша жұмыстағы әдістемелік ұсынымдар» оқыту семинары</a:t>
                      </a:r>
                      <a:endParaRPr lang="ru-RU" sz="130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қазақша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орысша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31.10.2022</a:t>
                      </a: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9.00-16.00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ZOOM </a:t>
                      </a: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конференция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669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kk-KZ" sz="13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</a:t>
                      </a:r>
                      <a:endParaRPr lang="kk-KZ" sz="130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«Орыс тілі мен әдебиеті сабақтарында </a:t>
                      </a:r>
                      <a:r>
                        <a:rPr lang="kk-KZ" sz="13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оқу сауаттылығының оқытудағы </a:t>
                      </a:r>
                      <a:r>
                        <a:rPr lang="kk-KZ" sz="130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құндылыққа бағытталған тәсіл» оқыту семинары      </a:t>
                      </a:r>
                      <a:endParaRPr lang="ru-RU" sz="130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орысша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31</a:t>
                      </a:r>
                      <a:r>
                        <a:rPr lang="ru-RU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.1</a:t>
                      </a: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</a:t>
                      </a:r>
                      <a:r>
                        <a:rPr lang="ru-RU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.2022</a:t>
                      </a: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10.00-13.00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ZOOM </a:t>
                      </a: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конференция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669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kk-KZ" sz="13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</a:t>
                      </a:r>
                      <a:endParaRPr lang="kk-KZ" sz="130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30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Оқыту семинары: «Бастауыш </a:t>
                      </a:r>
                      <a:r>
                        <a:rPr lang="kk-KZ" sz="13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мектептегі құндылықтарға </a:t>
                      </a:r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нег</a:t>
                      </a:r>
                      <a:r>
                        <a:rPr lang="kk-KZ" sz="13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ізделген </a:t>
                      </a:r>
                      <a:r>
                        <a:rPr lang="kk-KZ" sz="130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білім беру» </a:t>
                      </a:r>
                      <a:endParaRPr lang="ru-RU" sz="130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қазақша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орысша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31</a:t>
                      </a:r>
                      <a:r>
                        <a:rPr lang="ru-RU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.1</a:t>
                      </a: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</a:t>
                      </a:r>
                      <a:r>
                        <a:rPr lang="ru-RU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.2022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01</a:t>
                      </a:r>
                      <a:r>
                        <a:rPr lang="ru-RU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.11.2022</a:t>
                      </a: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10.00-17.00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ZOOM </a:t>
                      </a: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конференция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873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kk-KZ" sz="13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</a:t>
                      </a:r>
                      <a:endParaRPr lang="kk-KZ" sz="130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30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«Функционалдылық біліммен интеграцияланған қалыптастырушы бағалаудағы ұлттық құндылық» «Информатика» пәні бойынша шеберлік-сыныптар</a:t>
                      </a:r>
                      <a:endParaRPr lang="ru-RU" sz="130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қазақша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орысша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31.10.2022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15.00-16.00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0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ZOOM </a:t>
                      </a:r>
                      <a:r>
                        <a:rPr lang="kk-KZ" sz="130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конференция</a:t>
                      </a:r>
                      <a:endParaRPr lang="ru-RU" sz="130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6" name="Picture 6" descr="https://www.meme-arsenal.com/memes/92f89b4172a67c15618fe66a64c0a9c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56376" y="6186598"/>
            <a:ext cx="1008112" cy="6714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44015" y="420439"/>
          <a:ext cx="8820473" cy="6282324"/>
        </p:xfrm>
        <a:graphic>
          <a:graphicData uri="http://schemas.openxmlformats.org/drawingml/2006/table">
            <a:tbl>
              <a:tblPr/>
              <a:tblGrid>
                <a:gridCol w="370608"/>
                <a:gridCol w="3993744"/>
                <a:gridCol w="824161"/>
                <a:gridCol w="1037703"/>
                <a:gridCol w="1185946"/>
                <a:gridCol w="1408311"/>
              </a:tblGrid>
              <a:tr h="280832">
                <a:tc gridSpan="6">
                  <a:txBody>
                    <a:bodyPr/>
                    <a:lstStyle/>
                    <a:p>
                      <a:pPr marL="342900" marR="0" lvl="0" indent="-34290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kk-KZ" sz="1300" b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Онлайн форматында өткізілетін іс-шаралар</a:t>
                      </a:r>
                      <a:endParaRPr lang="ru-RU" sz="130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3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8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№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897" marR="60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Өткізілетін іс-шаралар</a:t>
                      </a:r>
                      <a:endParaRPr lang="ru-RU" sz="1300" b="1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897" marR="60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Оқыту тілі</a:t>
                      </a:r>
                      <a:endParaRPr lang="ru-RU" sz="1300" b="1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897" marR="60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Күні</a:t>
                      </a:r>
                      <a:endParaRPr lang="ru-RU" sz="1300" b="1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897" marR="60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Уақыты</a:t>
                      </a:r>
                      <a:endParaRPr lang="ru-RU" sz="1300" b="1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897" marR="60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869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Өткізу орны</a:t>
                      </a:r>
                      <a:endParaRPr lang="ru-RU" sz="1300" b="1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897" marR="60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875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kk-KZ" sz="13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</a:t>
                      </a:r>
                      <a:endParaRPr lang="kk-KZ" sz="130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30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«Кәсіби өсу мектебі» сынып жетекшілеріне арналған оқыту курсы.</a:t>
                      </a:r>
                      <a:endParaRPr lang="ru-RU" sz="130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қазақша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орысша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31.10.2022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01.11.2022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10.00-13.00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0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ZOOM </a:t>
                      </a:r>
                      <a:r>
                        <a:rPr lang="kk-KZ" sz="130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конференция</a:t>
                      </a:r>
                      <a:endParaRPr lang="ru-RU" sz="130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5408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kk-KZ" sz="13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</a:t>
                      </a:r>
                      <a:endParaRPr lang="kk-KZ" sz="130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«Қазақ </a:t>
                      </a:r>
                      <a:r>
                        <a:rPr lang="kk-KZ" sz="13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тілі»,</a:t>
                      </a:r>
                      <a:r>
                        <a:rPr lang="kk-KZ" sz="1300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kk-KZ" sz="13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«Әдебиет» </a:t>
                      </a:r>
                      <a:r>
                        <a:rPr lang="kk-KZ" sz="130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пәндері бойынша «БЖБ</a:t>
                      </a:r>
                      <a:r>
                        <a:rPr lang="kk-KZ" sz="13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», «</a:t>
                      </a:r>
                      <a:r>
                        <a:rPr lang="kk-KZ" sz="130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ТЖБ» тапсырмаларын  құрастыру және өткізу ерекшеліктері» оқыту курсы</a:t>
                      </a:r>
                      <a:endParaRPr lang="ru-RU" sz="130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қазақша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31.10.2022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Т1 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10.00-13.00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Т2 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14.00-17.00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0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ZOOM </a:t>
                      </a:r>
                      <a:r>
                        <a:rPr lang="kk-KZ" sz="130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конференция</a:t>
                      </a:r>
                      <a:endParaRPr lang="ru-RU" sz="130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5408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kk-KZ" sz="13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11</a:t>
                      </a:r>
                      <a:endParaRPr lang="kk-KZ" sz="130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«Қазақ тілін оқытудағы сатылай кешенді талдау технологиясы» оқыту семинары</a:t>
                      </a:r>
                      <a:endParaRPr lang="ru-RU" sz="130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қазақша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01.11.2022</a:t>
                      </a:r>
                      <a:endParaRPr lang="ru-RU" sz="130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Т1 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10.00-13.00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Т2 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14.00-17.00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ZOOM </a:t>
                      </a: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конференция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800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kk-KZ" sz="13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12</a:t>
                      </a:r>
                      <a:endParaRPr lang="kk-KZ" sz="130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«Физиканы оқыту процесінде құндылыққа бағытталған міндеттерді-жағдайларды пайдалану» оқыту семинары</a:t>
                      </a:r>
                      <a:endParaRPr lang="ru-RU" sz="130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қазақша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орысша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01.11.2022</a:t>
                      </a: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9.00-17.00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ZOOM </a:t>
                      </a: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конференция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4141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kk-KZ" sz="13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13</a:t>
                      </a:r>
                      <a:endParaRPr lang="kk-KZ" sz="130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«</a:t>
                      </a:r>
                      <a:r>
                        <a:rPr lang="kk-KZ" sz="13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Тарих» пәні </a:t>
                      </a:r>
                      <a:r>
                        <a:rPr lang="kk-KZ" sz="130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бойынша білім олқылықтарын толтыру бойынша жұмыстағы әдістемелік ұсынымдар» оқыту семинары</a:t>
                      </a:r>
                      <a:endParaRPr lang="ru-RU" sz="130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қазақша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орысша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01.11.2022</a:t>
                      </a: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9.00-16.00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ZOOM </a:t>
                      </a: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конференция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4141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kk-KZ" sz="13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14</a:t>
                      </a:r>
                      <a:endParaRPr lang="kk-KZ" sz="130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«</a:t>
                      </a:r>
                      <a:r>
                        <a:rPr lang="kk-KZ" sz="13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География» пәні </a:t>
                      </a:r>
                      <a:r>
                        <a:rPr lang="kk-KZ" sz="130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бойынша білім олқылықтарын толтыру бойынша жұмыстағы әдістемелік ұсынымдар» оқыту семинары</a:t>
                      </a:r>
                      <a:endParaRPr lang="ru-RU" sz="130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қазақша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орысша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01.11.2022</a:t>
                      </a: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9.00-16.00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ZOOM </a:t>
                      </a: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конференция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3304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kk-KZ" sz="13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15</a:t>
                      </a:r>
                      <a:endParaRPr lang="kk-KZ" sz="130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30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«Көркем </a:t>
                      </a:r>
                      <a:r>
                        <a:rPr lang="kk-KZ" sz="13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еңбек», «Музыка» </a:t>
                      </a:r>
                      <a:r>
                        <a:rPr lang="kk-KZ" sz="130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пәндерінің оқу үрдісін құндылықтарға бағыттау» оқыту семинары</a:t>
                      </a:r>
                      <a:endParaRPr lang="ru-RU" sz="130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қазақша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орысша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</a:t>
                      </a: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r>
                        <a:rPr lang="ru-RU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.11.2022</a:t>
                      </a: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10.00-17.00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ZOOM </a:t>
                      </a: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конференция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3304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kk-KZ" sz="13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16</a:t>
                      </a:r>
                      <a:endParaRPr lang="kk-KZ" sz="130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30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«Lesson study – орыс тілі мен әдебиеті сабақтарында білім сапасын арттыру тәсілі» оқыту семинары</a:t>
                      </a:r>
                      <a:endParaRPr lang="ru-RU" sz="130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орысша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01.11.2022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10.00-13.00</a:t>
                      </a:r>
                      <a:endParaRPr lang="ru-RU" sz="130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0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ZOOM </a:t>
                      </a:r>
                      <a:r>
                        <a:rPr lang="kk-KZ" sz="130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конференция</a:t>
                      </a:r>
                      <a:endParaRPr lang="ru-RU" sz="130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8" name="Picture 6" descr="https://www.meme-arsenal.com/memes/92f89b4172a67c15618fe66a64c0a9c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0919" y="0"/>
            <a:ext cx="973081" cy="6480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544</Words>
  <Application>Microsoft Office PowerPoint</Application>
  <PresentationFormat>Экран (4:3)</PresentationFormat>
  <Paragraphs>194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УМЦ</dc:creator>
  <cp:lastModifiedBy>Пользователь</cp:lastModifiedBy>
  <cp:revision>30</cp:revision>
  <dcterms:created xsi:type="dcterms:W3CDTF">2022-10-11T06:42:01Z</dcterms:created>
  <dcterms:modified xsi:type="dcterms:W3CDTF">2022-10-11T20:13:18Z</dcterms:modified>
</cp:coreProperties>
</file>