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B6721-D02F-440A-A288-981253B04765}" type="doc">
      <dgm:prSet loTypeId="urn:microsoft.com/office/officeart/2005/8/layout/hList3" loCatId="list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5EA2DC19-D6BE-429A-BAA4-51A5972BD8D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Форум</a:t>
          </a:r>
          <a:r>
            <a:rPr lang="ru-RU" b="1" dirty="0" smtClean="0">
              <a:solidFill>
                <a:schemeClr val="tx1"/>
              </a:solidFill>
            </a:rPr>
            <a:t> </a:t>
          </a:r>
          <a:r>
            <a:rPr lang="ru-RU" dirty="0" smtClean="0">
              <a:solidFill>
                <a:schemeClr val="tx1"/>
              </a:solidFill>
            </a:rPr>
            <a:t>для учителей музыки, художественного труда и педагогов дополнительного образования художественно-эстетического </a:t>
          </a:r>
          <a:r>
            <a:rPr lang="ru-RU" dirty="0" smtClean="0">
              <a:solidFill>
                <a:schemeClr val="tx1"/>
              </a:solidFill>
            </a:rPr>
            <a:t>направления (04.06.2022)</a:t>
          </a:r>
          <a:endParaRPr lang="ru-RU" dirty="0">
            <a:solidFill>
              <a:schemeClr val="tx1"/>
            </a:solidFill>
          </a:endParaRPr>
        </a:p>
      </dgm:t>
    </dgm:pt>
    <dgm:pt modelId="{78B0B44B-B0FF-434E-A9A9-485C2B657B3F}" type="parTrans" cxnId="{257D106F-78FB-4DCD-A3AC-8793FF2E293D}">
      <dgm:prSet/>
      <dgm:spPr/>
      <dgm:t>
        <a:bodyPr/>
        <a:lstStyle/>
        <a:p>
          <a:endParaRPr lang="ru-RU"/>
        </a:p>
      </dgm:t>
    </dgm:pt>
    <dgm:pt modelId="{25129F30-6A13-48B5-B842-ADDC9EA1D51A}" type="sibTrans" cxnId="{257D106F-78FB-4DCD-A3AC-8793FF2E293D}">
      <dgm:prSet/>
      <dgm:spPr/>
      <dgm:t>
        <a:bodyPr/>
        <a:lstStyle/>
        <a:p>
          <a:endParaRPr lang="ru-RU"/>
        </a:p>
      </dgm:t>
    </dgm:pt>
    <dgm:pt modelId="{56CF07FE-8F07-4C08-B95A-9084348CDA08}">
      <dgm:prSet phldrT="[Текст]"/>
      <dgm:spPr/>
      <dgm:t>
        <a:bodyPr/>
        <a:lstStyle/>
        <a:p>
          <a:r>
            <a:rPr lang="ru-RU" dirty="0" smtClean="0"/>
            <a:t>Декоративно прикладное искусство</a:t>
          </a:r>
          <a:endParaRPr lang="ru-RU" dirty="0"/>
        </a:p>
      </dgm:t>
    </dgm:pt>
    <dgm:pt modelId="{8428D118-B33E-419A-8A1A-566228FEFA24}" type="parTrans" cxnId="{2C90E20D-A80D-4AA8-9A76-3C500D98FDD4}">
      <dgm:prSet/>
      <dgm:spPr/>
      <dgm:t>
        <a:bodyPr/>
        <a:lstStyle/>
        <a:p>
          <a:endParaRPr lang="ru-RU"/>
        </a:p>
      </dgm:t>
    </dgm:pt>
    <dgm:pt modelId="{F4DD90FC-7281-4D8F-BDE7-E7B80CA74E65}" type="sibTrans" cxnId="{2C90E20D-A80D-4AA8-9A76-3C500D98FDD4}">
      <dgm:prSet/>
      <dgm:spPr/>
      <dgm:t>
        <a:bodyPr/>
        <a:lstStyle/>
        <a:p>
          <a:endParaRPr lang="ru-RU"/>
        </a:p>
      </dgm:t>
    </dgm:pt>
    <dgm:pt modelId="{344B6424-7F08-4628-9F29-95BDB484BEEB}">
      <dgm:prSet phldrT="[Текст]"/>
      <dgm:spPr/>
      <dgm:t>
        <a:bodyPr/>
        <a:lstStyle/>
        <a:p>
          <a:r>
            <a:rPr lang="ru-RU" dirty="0" smtClean="0"/>
            <a:t>Керамика</a:t>
          </a:r>
          <a:endParaRPr lang="ru-RU" dirty="0"/>
        </a:p>
      </dgm:t>
    </dgm:pt>
    <dgm:pt modelId="{87D97B63-A665-465B-B067-91307D9171B6}" type="parTrans" cxnId="{F64D6B9F-6D54-4AB0-93AA-D812D2C748E5}">
      <dgm:prSet/>
      <dgm:spPr/>
      <dgm:t>
        <a:bodyPr/>
        <a:lstStyle/>
        <a:p>
          <a:endParaRPr lang="ru-RU"/>
        </a:p>
      </dgm:t>
    </dgm:pt>
    <dgm:pt modelId="{E745015D-97BD-4121-95A7-610B90D4359A}" type="sibTrans" cxnId="{F64D6B9F-6D54-4AB0-93AA-D812D2C748E5}">
      <dgm:prSet/>
      <dgm:spPr/>
      <dgm:t>
        <a:bodyPr/>
        <a:lstStyle/>
        <a:p>
          <a:endParaRPr lang="ru-RU"/>
        </a:p>
      </dgm:t>
    </dgm:pt>
    <dgm:pt modelId="{E172D22D-3E02-4F54-8183-72D504E22015}">
      <dgm:prSet phldrT="[Текст]"/>
      <dgm:spPr/>
      <dgm:t>
        <a:bodyPr/>
        <a:lstStyle/>
        <a:p>
          <a:r>
            <a:rPr lang="ru-RU" dirty="0" smtClean="0"/>
            <a:t>Скульптура</a:t>
          </a:r>
          <a:endParaRPr lang="ru-RU" dirty="0"/>
        </a:p>
      </dgm:t>
    </dgm:pt>
    <dgm:pt modelId="{90CEF641-B7F9-4528-8DAF-B1AD1DD1CF52}" type="parTrans" cxnId="{D5BA0B1C-BECE-4CFF-9D3D-68F15E044B11}">
      <dgm:prSet/>
      <dgm:spPr/>
      <dgm:t>
        <a:bodyPr/>
        <a:lstStyle/>
        <a:p>
          <a:endParaRPr lang="ru-RU"/>
        </a:p>
      </dgm:t>
    </dgm:pt>
    <dgm:pt modelId="{F0D025A8-8804-4E9D-BDC1-19789AD83AC3}" type="sibTrans" cxnId="{D5BA0B1C-BECE-4CFF-9D3D-68F15E044B11}">
      <dgm:prSet/>
      <dgm:spPr/>
      <dgm:t>
        <a:bodyPr/>
        <a:lstStyle/>
        <a:p>
          <a:endParaRPr lang="ru-RU"/>
        </a:p>
      </dgm:t>
    </dgm:pt>
    <dgm:pt modelId="{4886181E-B2A0-432C-8917-AD4CE7A1091C}" type="pres">
      <dgm:prSet presAssocID="{960B6721-D02F-440A-A288-981253B0476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74847E5-09C4-4481-ACA9-22FD012973F4}" type="pres">
      <dgm:prSet presAssocID="{5EA2DC19-D6BE-429A-BAA4-51A5972BD8D6}" presName="roof" presStyleLbl="dkBgShp" presStyleIdx="0" presStyleCnt="2" custLinFactNeighborX="388" custLinFactNeighborY="1294"/>
      <dgm:spPr/>
      <dgm:t>
        <a:bodyPr/>
        <a:lstStyle/>
        <a:p>
          <a:endParaRPr lang="ru-RU"/>
        </a:p>
      </dgm:t>
    </dgm:pt>
    <dgm:pt modelId="{B5CAB479-F272-4B40-B9B9-57CD23B2B677}" type="pres">
      <dgm:prSet presAssocID="{5EA2DC19-D6BE-429A-BAA4-51A5972BD8D6}" presName="pillars" presStyleCnt="0"/>
      <dgm:spPr/>
    </dgm:pt>
    <dgm:pt modelId="{FB5560E1-3847-4BB6-9BC8-EB75BCD9AC9B}" type="pres">
      <dgm:prSet presAssocID="{5EA2DC19-D6BE-429A-BAA4-51A5972BD8D6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8F1817-AB2D-41EF-ACA7-D9643E504732}" type="pres">
      <dgm:prSet presAssocID="{344B6424-7F08-4628-9F29-95BDB484BEEB}" presName="pillarX" presStyleLbl="node1" presStyleIdx="1" presStyleCnt="3" custLinFactNeighborX="-2037" custLinFactNeighborY="3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E9DFD-C8FC-4A64-B148-C30BEEB27C2F}" type="pres">
      <dgm:prSet presAssocID="{E172D22D-3E02-4F54-8183-72D504E22015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830AF0-1C9F-4586-9128-D7E748A6436B}" type="pres">
      <dgm:prSet presAssocID="{5EA2DC19-D6BE-429A-BAA4-51A5972BD8D6}" presName="base" presStyleLbl="dkBgShp" presStyleIdx="1" presStyleCnt="2"/>
      <dgm:spPr/>
    </dgm:pt>
  </dgm:ptLst>
  <dgm:cxnLst>
    <dgm:cxn modelId="{CC84081A-F4C9-4066-A89F-C71DBB2F15FA}" type="presOf" srcId="{344B6424-7F08-4628-9F29-95BDB484BEEB}" destId="{858F1817-AB2D-41EF-ACA7-D9643E504732}" srcOrd="0" destOrd="0" presId="urn:microsoft.com/office/officeart/2005/8/layout/hList3"/>
    <dgm:cxn modelId="{F64D6B9F-6D54-4AB0-93AA-D812D2C748E5}" srcId="{5EA2DC19-D6BE-429A-BAA4-51A5972BD8D6}" destId="{344B6424-7F08-4628-9F29-95BDB484BEEB}" srcOrd="1" destOrd="0" parTransId="{87D97B63-A665-465B-B067-91307D9171B6}" sibTransId="{E745015D-97BD-4121-95A7-610B90D4359A}"/>
    <dgm:cxn modelId="{BB66443D-BA5A-4CD4-9257-B3ADE35F8146}" type="presOf" srcId="{960B6721-D02F-440A-A288-981253B04765}" destId="{4886181E-B2A0-432C-8917-AD4CE7A1091C}" srcOrd="0" destOrd="0" presId="urn:microsoft.com/office/officeart/2005/8/layout/hList3"/>
    <dgm:cxn modelId="{D5BA0B1C-BECE-4CFF-9D3D-68F15E044B11}" srcId="{5EA2DC19-D6BE-429A-BAA4-51A5972BD8D6}" destId="{E172D22D-3E02-4F54-8183-72D504E22015}" srcOrd="2" destOrd="0" parTransId="{90CEF641-B7F9-4528-8DAF-B1AD1DD1CF52}" sibTransId="{F0D025A8-8804-4E9D-BDC1-19789AD83AC3}"/>
    <dgm:cxn modelId="{257D106F-78FB-4DCD-A3AC-8793FF2E293D}" srcId="{960B6721-D02F-440A-A288-981253B04765}" destId="{5EA2DC19-D6BE-429A-BAA4-51A5972BD8D6}" srcOrd="0" destOrd="0" parTransId="{78B0B44B-B0FF-434E-A9A9-485C2B657B3F}" sibTransId="{25129F30-6A13-48B5-B842-ADDC9EA1D51A}"/>
    <dgm:cxn modelId="{69D00511-C740-48C0-8DD2-9D1360DC4DC2}" type="presOf" srcId="{E172D22D-3E02-4F54-8183-72D504E22015}" destId="{829E9DFD-C8FC-4A64-B148-C30BEEB27C2F}" srcOrd="0" destOrd="0" presId="urn:microsoft.com/office/officeart/2005/8/layout/hList3"/>
    <dgm:cxn modelId="{3860E9F1-67D5-417B-971A-2AF479962BE3}" type="presOf" srcId="{5EA2DC19-D6BE-429A-BAA4-51A5972BD8D6}" destId="{B74847E5-09C4-4481-ACA9-22FD012973F4}" srcOrd="0" destOrd="0" presId="urn:microsoft.com/office/officeart/2005/8/layout/hList3"/>
    <dgm:cxn modelId="{2A6D24B0-B3A7-4F88-829B-E106439EB112}" type="presOf" srcId="{56CF07FE-8F07-4C08-B95A-9084348CDA08}" destId="{FB5560E1-3847-4BB6-9BC8-EB75BCD9AC9B}" srcOrd="0" destOrd="0" presId="urn:microsoft.com/office/officeart/2005/8/layout/hList3"/>
    <dgm:cxn modelId="{2C90E20D-A80D-4AA8-9A76-3C500D98FDD4}" srcId="{5EA2DC19-D6BE-429A-BAA4-51A5972BD8D6}" destId="{56CF07FE-8F07-4C08-B95A-9084348CDA08}" srcOrd="0" destOrd="0" parTransId="{8428D118-B33E-419A-8A1A-566228FEFA24}" sibTransId="{F4DD90FC-7281-4D8F-BDE7-E7B80CA74E65}"/>
    <dgm:cxn modelId="{BAC5B643-BA2C-411A-B399-8D2E1C91CB4D}" type="presParOf" srcId="{4886181E-B2A0-432C-8917-AD4CE7A1091C}" destId="{B74847E5-09C4-4481-ACA9-22FD012973F4}" srcOrd="0" destOrd="0" presId="urn:microsoft.com/office/officeart/2005/8/layout/hList3"/>
    <dgm:cxn modelId="{80656895-751E-4AA4-80EB-A16E30AC9D96}" type="presParOf" srcId="{4886181E-B2A0-432C-8917-AD4CE7A1091C}" destId="{B5CAB479-F272-4B40-B9B9-57CD23B2B677}" srcOrd="1" destOrd="0" presId="urn:microsoft.com/office/officeart/2005/8/layout/hList3"/>
    <dgm:cxn modelId="{8455D0B3-8D2A-4F88-82C6-75F7296DAE71}" type="presParOf" srcId="{B5CAB479-F272-4B40-B9B9-57CD23B2B677}" destId="{FB5560E1-3847-4BB6-9BC8-EB75BCD9AC9B}" srcOrd="0" destOrd="0" presId="urn:microsoft.com/office/officeart/2005/8/layout/hList3"/>
    <dgm:cxn modelId="{5F792BE4-9B25-4E15-AE3B-D72501515A50}" type="presParOf" srcId="{B5CAB479-F272-4B40-B9B9-57CD23B2B677}" destId="{858F1817-AB2D-41EF-ACA7-D9643E504732}" srcOrd="1" destOrd="0" presId="urn:microsoft.com/office/officeart/2005/8/layout/hList3"/>
    <dgm:cxn modelId="{DD39FBAB-381F-448E-969C-F04F32A3E7CB}" type="presParOf" srcId="{B5CAB479-F272-4B40-B9B9-57CD23B2B677}" destId="{829E9DFD-C8FC-4A64-B148-C30BEEB27C2F}" srcOrd="2" destOrd="0" presId="urn:microsoft.com/office/officeart/2005/8/layout/hList3"/>
    <dgm:cxn modelId="{1D395788-4DF7-4275-8EB9-370C083547AC}" type="presParOf" srcId="{4886181E-B2A0-432C-8917-AD4CE7A1091C}" destId="{2D830AF0-1C9F-4586-9128-D7E748A6436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82C5A0-1AB0-4F23-8A2B-F65E56B0B485}" type="doc">
      <dgm:prSet loTypeId="urn:microsoft.com/office/officeart/2005/8/layout/chevron2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577E4EA3-3563-42AC-BB14-ACADFE672A5E}">
      <dgm:prSet phldrT="[Текст]"/>
      <dgm:spPr/>
      <dgm:t>
        <a:bodyPr/>
        <a:lstStyle/>
        <a:p>
          <a:r>
            <a:rPr lang="ru-RU" dirty="0" smtClean="0"/>
            <a:t>14.11-18.11.2022</a:t>
          </a:r>
          <a:endParaRPr lang="ru-RU" dirty="0"/>
        </a:p>
      </dgm:t>
    </dgm:pt>
    <dgm:pt modelId="{9C389D7A-C116-461B-8304-EDAF2387BD83}" type="parTrans" cxnId="{8D930E90-04E1-4700-AD35-31A53135107A}">
      <dgm:prSet/>
      <dgm:spPr/>
      <dgm:t>
        <a:bodyPr/>
        <a:lstStyle/>
        <a:p>
          <a:endParaRPr lang="ru-RU"/>
        </a:p>
      </dgm:t>
    </dgm:pt>
    <dgm:pt modelId="{1BE50436-A65A-466C-951F-FDBEAE352230}" type="sibTrans" cxnId="{8D930E90-04E1-4700-AD35-31A53135107A}">
      <dgm:prSet/>
      <dgm:spPr/>
      <dgm:t>
        <a:bodyPr/>
        <a:lstStyle/>
        <a:p>
          <a:endParaRPr lang="ru-RU"/>
        </a:p>
      </dgm:t>
    </dgm:pt>
    <dgm:pt modelId="{A9BFA92B-F97D-4A6E-9BE3-2DACE8B27EB0}">
      <dgm:prSet phldrT="[Текст]"/>
      <dgm:spPr/>
      <dgm:t>
        <a:bodyPr/>
        <a:lstStyle/>
        <a:p>
          <a:r>
            <a:rPr lang="ru-RU" dirty="0" smtClean="0"/>
            <a:t>Неделя эстетической грамотности</a:t>
          </a:r>
          <a:endParaRPr lang="ru-RU" dirty="0"/>
        </a:p>
      </dgm:t>
    </dgm:pt>
    <dgm:pt modelId="{381F6EEE-4CBC-412C-99E9-27F6141DD149}" type="parTrans" cxnId="{D3D38217-6FD2-47D1-8861-1D731924FC88}">
      <dgm:prSet/>
      <dgm:spPr/>
      <dgm:t>
        <a:bodyPr/>
        <a:lstStyle/>
        <a:p>
          <a:endParaRPr lang="ru-RU"/>
        </a:p>
      </dgm:t>
    </dgm:pt>
    <dgm:pt modelId="{ECE06BBA-BC98-4148-8E59-B72B122C5FFD}" type="sibTrans" cxnId="{D3D38217-6FD2-47D1-8861-1D731924FC88}">
      <dgm:prSet/>
      <dgm:spPr/>
      <dgm:t>
        <a:bodyPr/>
        <a:lstStyle/>
        <a:p>
          <a:endParaRPr lang="ru-RU"/>
        </a:p>
      </dgm:t>
    </dgm:pt>
    <dgm:pt modelId="{CD180C7C-842D-4070-B1C7-C2E2EB06575A}">
      <dgm:prSet phldrT="[Текст]"/>
      <dgm:spPr/>
      <dgm:t>
        <a:bodyPr/>
        <a:lstStyle/>
        <a:p>
          <a:r>
            <a:rPr lang="ru-RU" dirty="0" smtClean="0"/>
            <a:t>16.11.2022</a:t>
          </a:r>
        </a:p>
        <a:p>
          <a:r>
            <a:rPr lang="ru-RU" dirty="0" smtClean="0"/>
            <a:t>15.12.2022</a:t>
          </a:r>
          <a:endParaRPr lang="ru-RU" dirty="0" smtClean="0"/>
        </a:p>
      </dgm:t>
    </dgm:pt>
    <dgm:pt modelId="{F286BE47-D7DE-493A-A4FF-7B32DC827C7A}" type="parTrans" cxnId="{25F6B02A-0C4E-4EE5-8D5D-CA5367CE0FDA}">
      <dgm:prSet/>
      <dgm:spPr/>
      <dgm:t>
        <a:bodyPr/>
        <a:lstStyle/>
        <a:p>
          <a:endParaRPr lang="ru-RU"/>
        </a:p>
      </dgm:t>
    </dgm:pt>
    <dgm:pt modelId="{AC3E1442-DD58-42E9-A45C-4FA09BA2D446}" type="sibTrans" cxnId="{25F6B02A-0C4E-4EE5-8D5D-CA5367CE0FDA}">
      <dgm:prSet/>
      <dgm:spPr/>
      <dgm:t>
        <a:bodyPr/>
        <a:lstStyle/>
        <a:p>
          <a:endParaRPr lang="ru-RU"/>
        </a:p>
      </dgm:t>
    </dgm:pt>
    <dgm:pt modelId="{C2ACA6AE-73C6-4D4E-87DA-3C908C6CED0F}">
      <dgm:prSet phldrT="[Текст]"/>
      <dgm:spPr/>
      <dgm:t>
        <a:bodyPr/>
        <a:lstStyle/>
        <a:p>
          <a:r>
            <a:rPr lang="ru-RU" dirty="0" smtClean="0"/>
            <a:t>Обобщение опыта учителей художественного труда и технологии по результатам конкурса «</a:t>
          </a:r>
          <a:r>
            <a:rPr lang="kk-KZ" dirty="0" smtClean="0"/>
            <a:t>Әсемдік </a:t>
          </a:r>
          <a:r>
            <a:rPr lang="kk-KZ" dirty="0" smtClean="0"/>
            <a:t>әлемінің құдыреті</a:t>
          </a:r>
          <a:r>
            <a:rPr lang="ru-RU" dirty="0" smtClean="0"/>
            <a:t>»</a:t>
          </a:r>
          <a:endParaRPr lang="ru-RU" dirty="0"/>
        </a:p>
      </dgm:t>
    </dgm:pt>
    <dgm:pt modelId="{4C0B0FC7-EC54-4FF3-B4FA-11D71E4867B0}" type="parTrans" cxnId="{74EAF69E-28F4-4B41-84CA-DA02F8A2C9B6}">
      <dgm:prSet/>
      <dgm:spPr/>
      <dgm:t>
        <a:bodyPr/>
        <a:lstStyle/>
        <a:p>
          <a:endParaRPr lang="ru-RU"/>
        </a:p>
      </dgm:t>
    </dgm:pt>
    <dgm:pt modelId="{139FECDD-779E-4359-B940-26060FB0FFB4}" type="sibTrans" cxnId="{74EAF69E-28F4-4B41-84CA-DA02F8A2C9B6}">
      <dgm:prSet/>
      <dgm:spPr/>
      <dgm:t>
        <a:bodyPr/>
        <a:lstStyle/>
        <a:p>
          <a:endParaRPr lang="ru-RU"/>
        </a:p>
      </dgm:t>
    </dgm:pt>
    <dgm:pt modelId="{836C79D5-76F6-422B-9448-14F480266CC0}">
      <dgm:prSet phldrT="[Текст]"/>
      <dgm:spPr/>
      <dgm:t>
        <a:bodyPr/>
        <a:lstStyle/>
        <a:p>
          <a:r>
            <a:rPr lang="ru-RU" dirty="0" smtClean="0"/>
            <a:t>06.02.2023</a:t>
          </a:r>
          <a:endParaRPr lang="ru-RU" dirty="0"/>
        </a:p>
      </dgm:t>
    </dgm:pt>
    <dgm:pt modelId="{F9943EB1-5411-4840-B674-E8039973C0B0}" type="parTrans" cxnId="{8E5E7101-D8E8-49DE-B1D3-2057AC9BC803}">
      <dgm:prSet/>
      <dgm:spPr/>
      <dgm:t>
        <a:bodyPr/>
        <a:lstStyle/>
        <a:p>
          <a:endParaRPr lang="ru-RU"/>
        </a:p>
      </dgm:t>
    </dgm:pt>
    <dgm:pt modelId="{2A652E56-7361-43EB-B742-46D1245FA0B5}" type="sibTrans" cxnId="{8E5E7101-D8E8-49DE-B1D3-2057AC9BC803}">
      <dgm:prSet/>
      <dgm:spPr/>
      <dgm:t>
        <a:bodyPr/>
        <a:lstStyle/>
        <a:p>
          <a:endParaRPr lang="ru-RU"/>
        </a:p>
      </dgm:t>
    </dgm:pt>
    <dgm:pt modelId="{A2D617E6-E509-4672-A4B5-9E47BD8C9BC4}">
      <dgm:prSet phldrT="[Текст]"/>
      <dgm:spPr/>
      <dgm:t>
        <a:bodyPr/>
        <a:lstStyle/>
        <a:p>
          <a:r>
            <a:rPr lang="ru-RU" dirty="0" smtClean="0"/>
            <a:t>Конкурс для учителей художественного труда и технологии «Педагогическая идея» </a:t>
          </a:r>
          <a:endParaRPr lang="ru-RU" dirty="0"/>
        </a:p>
      </dgm:t>
    </dgm:pt>
    <dgm:pt modelId="{9571BD1F-2175-4439-A639-5061A6F65326}" type="parTrans" cxnId="{5606DF93-C278-4B8E-9F47-76B3CF48ECBB}">
      <dgm:prSet/>
      <dgm:spPr/>
      <dgm:t>
        <a:bodyPr/>
        <a:lstStyle/>
        <a:p>
          <a:endParaRPr lang="ru-RU"/>
        </a:p>
      </dgm:t>
    </dgm:pt>
    <dgm:pt modelId="{96C62938-7584-4141-8972-3983E03494C3}" type="sibTrans" cxnId="{5606DF93-C278-4B8E-9F47-76B3CF48ECBB}">
      <dgm:prSet/>
      <dgm:spPr/>
      <dgm:t>
        <a:bodyPr/>
        <a:lstStyle/>
        <a:p>
          <a:endParaRPr lang="ru-RU"/>
        </a:p>
      </dgm:t>
    </dgm:pt>
    <dgm:pt modelId="{F364110F-7B6B-4BB7-814C-340CBF9C4246}">
      <dgm:prSet phldrT="[Текст]"/>
      <dgm:spPr/>
      <dgm:t>
        <a:bodyPr/>
        <a:lstStyle/>
        <a:p>
          <a:r>
            <a:rPr lang="ru-RU" dirty="0" smtClean="0"/>
            <a:t>Апрель 2023</a:t>
          </a:r>
          <a:endParaRPr lang="ru-RU" dirty="0"/>
        </a:p>
      </dgm:t>
    </dgm:pt>
    <dgm:pt modelId="{EC2868BD-A8A9-4DEC-B9DE-C860AF7BA6C0}" type="parTrans" cxnId="{D3DEE5CA-84D4-4A93-9AB2-7D63928C8026}">
      <dgm:prSet/>
      <dgm:spPr/>
      <dgm:t>
        <a:bodyPr/>
        <a:lstStyle/>
        <a:p>
          <a:endParaRPr lang="ru-RU"/>
        </a:p>
      </dgm:t>
    </dgm:pt>
    <dgm:pt modelId="{2A37C141-9E2E-43BB-930A-B6D070D1EFFF}" type="sibTrans" cxnId="{D3DEE5CA-84D4-4A93-9AB2-7D63928C8026}">
      <dgm:prSet/>
      <dgm:spPr/>
      <dgm:t>
        <a:bodyPr/>
        <a:lstStyle/>
        <a:p>
          <a:endParaRPr lang="ru-RU"/>
        </a:p>
      </dgm:t>
    </dgm:pt>
    <dgm:pt modelId="{AAEE84AB-7178-4634-92A3-05E49DE8AA95}">
      <dgm:prSet phldrT="[Текст]"/>
      <dgm:spPr/>
      <dgm:t>
        <a:bodyPr/>
        <a:lstStyle/>
        <a:p>
          <a:r>
            <a:rPr lang="ru-RU" dirty="0" smtClean="0"/>
            <a:t>Научно-практическая конференция педагогических работников</a:t>
          </a:r>
          <a:endParaRPr lang="ru-RU" dirty="0"/>
        </a:p>
      </dgm:t>
    </dgm:pt>
    <dgm:pt modelId="{03875856-5548-46B0-9C1D-37D9A1C47D8D}" type="parTrans" cxnId="{8F92C75D-05F9-4093-9C95-2B9B052C3D9E}">
      <dgm:prSet/>
      <dgm:spPr/>
      <dgm:t>
        <a:bodyPr/>
        <a:lstStyle/>
        <a:p>
          <a:endParaRPr lang="ru-RU"/>
        </a:p>
      </dgm:t>
    </dgm:pt>
    <dgm:pt modelId="{45FC8A10-EDAB-45F9-AC2B-1343D7FE5029}" type="sibTrans" cxnId="{8F92C75D-05F9-4093-9C95-2B9B052C3D9E}">
      <dgm:prSet/>
      <dgm:spPr/>
      <dgm:t>
        <a:bodyPr/>
        <a:lstStyle/>
        <a:p>
          <a:endParaRPr lang="ru-RU"/>
        </a:p>
      </dgm:t>
    </dgm:pt>
    <dgm:pt modelId="{9AD738E4-C8F1-45BB-842D-2C070D6980E5}" type="pres">
      <dgm:prSet presAssocID="{D582C5A0-1AB0-4F23-8A2B-F65E56B0B48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BE7EC9-FF55-45A8-94B3-EF113320E4DA}" type="pres">
      <dgm:prSet presAssocID="{577E4EA3-3563-42AC-BB14-ACADFE672A5E}" presName="composite" presStyleCnt="0"/>
      <dgm:spPr/>
    </dgm:pt>
    <dgm:pt modelId="{D74BE1DD-677B-4BEF-ACDC-EC133347EBDF}" type="pres">
      <dgm:prSet presAssocID="{577E4EA3-3563-42AC-BB14-ACADFE672A5E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96BD4-6C61-4FDA-8BED-86B1809F5B6C}" type="pres">
      <dgm:prSet presAssocID="{577E4EA3-3563-42AC-BB14-ACADFE672A5E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A73E6-7E4D-4565-A77B-F828E2E6DB6C}" type="pres">
      <dgm:prSet presAssocID="{1BE50436-A65A-466C-951F-FDBEAE352230}" presName="sp" presStyleCnt="0"/>
      <dgm:spPr/>
    </dgm:pt>
    <dgm:pt modelId="{1130EE0E-E67B-4F31-84B5-D9AFE45B15B2}" type="pres">
      <dgm:prSet presAssocID="{CD180C7C-842D-4070-B1C7-C2E2EB06575A}" presName="composite" presStyleCnt="0"/>
      <dgm:spPr/>
    </dgm:pt>
    <dgm:pt modelId="{CBC07B9D-83DF-4EA3-A120-7B458DC40E6E}" type="pres">
      <dgm:prSet presAssocID="{CD180C7C-842D-4070-B1C7-C2E2EB06575A}" presName="parentText" presStyleLbl="alignNode1" presStyleIdx="1" presStyleCnt="4" custLinFactNeighborX="0" custLinFactNeighborY="25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A8B18E-AA19-44E8-AAAE-B939037B64B6}" type="pres">
      <dgm:prSet presAssocID="{CD180C7C-842D-4070-B1C7-C2E2EB06575A}" presName="descendantText" presStyleLbl="alignAcc1" presStyleIdx="1" presStyleCnt="4" custLinFactNeighborX="-407" custLinFactNeighborY="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3B7885-D63B-4FA5-87D9-906DBB69428A}" type="pres">
      <dgm:prSet presAssocID="{AC3E1442-DD58-42E9-A45C-4FA09BA2D446}" presName="sp" presStyleCnt="0"/>
      <dgm:spPr/>
    </dgm:pt>
    <dgm:pt modelId="{A42CA10A-22EA-4583-BA2B-DFAB6F2F548D}" type="pres">
      <dgm:prSet presAssocID="{836C79D5-76F6-422B-9448-14F480266CC0}" presName="composite" presStyleCnt="0"/>
      <dgm:spPr/>
    </dgm:pt>
    <dgm:pt modelId="{E2E99B8B-5E53-410E-8BDF-B8E6274557C9}" type="pres">
      <dgm:prSet presAssocID="{836C79D5-76F6-422B-9448-14F480266CC0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C0CD0-4D65-4B08-BCA4-D589E3C4810C}" type="pres">
      <dgm:prSet presAssocID="{836C79D5-76F6-422B-9448-14F480266CC0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B3F614-165A-4AE2-B23F-D3FF09E7BB1F}" type="pres">
      <dgm:prSet presAssocID="{2A652E56-7361-43EB-B742-46D1245FA0B5}" presName="sp" presStyleCnt="0"/>
      <dgm:spPr/>
    </dgm:pt>
    <dgm:pt modelId="{5A8D73D9-6D05-4028-9C9E-3BB6C550C8D5}" type="pres">
      <dgm:prSet presAssocID="{F364110F-7B6B-4BB7-814C-340CBF9C4246}" presName="composite" presStyleCnt="0"/>
      <dgm:spPr/>
    </dgm:pt>
    <dgm:pt modelId="{A5425C5E-A416-4683-8C26-C1A5A4416AFE}" type="pres">
      <dgm:prSet presAssocID="{F364110F-7B6B-4BB7-814C-340CBF9C424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0B2762-9856-4F9A-83E2-4C9C906648F7}" type="pres">
      <dgm:prSet presAssocID="{F364110F-7B6B-4BB7-814C-340CBF9C4246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E5302A-4BEA-4AF0-89E3-33DC1DB98D7A}" type="presOf" srcId="{577E4EA3-3563-42AC-BB14-ACADFE672A5E}" destId="{D74BE1DD-677B-4BEF-ACDC-EC133347EBDF}" srcOrd="0" destOrd="0" presId="urn:microsoft.com/office/officeart/2005/8/layout/chevron2"/>
    <dgm:cxn modelId="{8E5E7101-D8E8-49DE-B1D3-2057AC9BC803}" srcId="{D582C5A0-1AB0-4F23-8A2B-F65E56B0B485}" destId="{836C79D5-76F6-422B-9448-14F480266CC0}" srcOrd="2" destOrd="0" parTransId="{F9943EB1-5411-4840-B674-E8039973C0B0}" sibTransId="{2A652E56-7361-43EB-B742-46D1245FA0B5}"/>
    <dgm:cxn modelId="{8D930E90-04E1-4700-AD35-31A53135107A}" srcId="{D582C5A0-1AB0-4F23-8A2B-F65E56B0B485}" destId="{577E4EA3-3563-42AC-BB14-ACADFE672A5E}" srcOrd="0" destOrd="0" parTransId="{9C389D7A-C116-461B-8304-EDAF2387BD83}" sibTransId="{1BE50436-A65A-466C-951F-FDBEAE352230}"/>
    <dgm:cxn modelId="{72D9FAD3-D064-4B94-ACF8-E9382D84B33C}" type="presOf" srcId="{CD180C7C-842D-4070-B1C7-C2E2EB06575A}" destId="{CBC07B9D-83DF-4EA3-A120-7B458DC40E6E}" srcOrd="0" destOrd="0" presId="urn:microsoft.com/office/officeart/2005/8/layout/chevron2"/>
    <dgm:cxn modelId="{0BFA50A2-E004-46A1-AA2B-209CFFE97836}" type="presOf" srcId="{F364110F-7B6B-4BB7-814C-340CBF9C4246}" destId="{A5425C5E-A416-4683-8C26-C1A5A4416AFE}" srcOrd="0" destOrd="0" presId="urn:microsoft.com/office/officeart/2005/8/layout/chevron2"/>
    <dgm:cxn modelId="{936435D0-CED2-40E4-9DC2-F9F6D8CB7426}" type="presOf" srcId="{AAEE84AB-7178-4634-92A3-05E49DE8AA95}" destId="{4A0B2762-9856-4F9A-83E2-4C9C906648F7}" srcOrd="0" destOrd="0" presId="urn:microsoft.com/office/officeart/2005/8/layout/chevron2"/>
    <dgm:cxn modelId="{5A6707A7-0F1D-4624-B9A5-C38E80A0462B}" type="presOf" srcId="{A2D617E6-E509-4672-A4B5-9E47BD8C9BC4}" destId="{D8BC0CD0-4D65-4B08-BCA4-D589E3C4810C}" srcOrd="0" destOrd="0" presId="urn:microsoft.com/office/officeart/2005/8/layout/chevron2"/>
    <dgm:cxn modelId="{74EAF69E-28F4-4B41-84CA-DA02F8A2C9B6}" srcId="{CD180C7C-842D-4070-B1C7-C2E2EB06575A}" destId="{C2ACA6AE-73C6-4D4E-87DA-3C908C6CED0F}" srcOrd="0" destOrd="0" parTransId="{4C0B0FC7-EC54-4FF3-B4FA-11D71E4867B0}" sibTransId="{139FECDD-779E-4359-B940-26060FB0FFB4}"/>
    <dgm:cxn modelId="{48A17B6F-9447-48C5-AFE3-22AC426EDFCA}" type="presOf" srcId="{C2ACA6AE-73C6-4D4E-87DA-3C908C6CED0F}" destId="{0DA8B18E-AA19-44E8-AAAE-B939037B64B6}" srcOrd="0" destOrd="0" presId="urn:microsoft.com/office/officeart/2005/8/layout/chevron2"/>
    <dgm:cxn modelId="{D3DEE5CA-84D4-4A93-9AB2-7D63928C8026}" srcId="{D582C5A0-1AB0-4F23-8A2B-F65E56B0B485}" destId="{F364110F-7B6B-4BB7-814C-340CBF9C4246}" srcOrd="3" destOrd="0" parTransId="{EC2868BD-A8A9-4DEC-B9DE-C860AF7BA6C0}" sibTransId="{2A37C141-9E2E-43BB-930A-B6D070D1EFFF}"/>
    <dgm:cxn modelId="{939F12A8-0B73-4929-A41A-7B082AA10CD8}" type="presOf" srcId="{836C79D5-76F6-422B-9448-14F480266CC0}" destId="{E2E99B8B-5E53-410E-8BDF-B8E6274557C9}" srcOrd="0" destOrd="0" presId="urn:microsoft.com/office/officeart/2005/8/layout/chevron2"/>
    <dgm:cxn modelId="{5606DF93-C278-4B8E-9F47-76B3CF48ECBB}" srcId="{836C79D5-76F6-422B-9448-14F480266CC0}" destId="{A2D617E6-E509-4672-A4B5-9E47BD8C9BC4}" srcOrd="0" destOrd="0" parTransId="{9571BD1F-2175-4439-A639-5061A6F65326}" sibTransId="{96C62938-7584-4141-8972-3983E03494C3}"/>
    <dgm:cxn modelId="{2A49561E-40C1-4E8F-B445-1BE8319C6C88}" type="presOf" srcId="{D582C5A0-1AB0-4F23-8A2B-F65E56B0B485}" destId="{9AD738E4-C8F1-45BB-842D-2C070D6980E5}" srcOrd="0" destOrd="0" presId="urn:microsoft.com/office/officeart/2005/8/layout/chevron2"/>
    <dgm:cxn modelId="{B1AD9ACC-85C9-4B4D-935A-32316BC48048}" type="presOf" srcId="{A9BFA92B-F97D-4A6E-9BE3-2DACE8B27EB0}" destId="{11296BD4-6C61-4FDA-8BED-86B1809F5B6C}" srcOrd="0" destOrd="0" presId="urn:microsoft.com/office/officeart/2005/8/layout/chevron2"/>
    <dgm:cxn modelId="{25F6B02A-0C4E-4EE5-8D5D-CA5367CE0FDA}" srcId="{D582C5A0-1AB0-4F23-8A2B-F65E56B0B485}" destId="{CD180C7C-842D-4070-B1C7-C2E2EB06575A}" srcOrd="1" destOrd="0" parTransId="{F286BE47-D7DE-493A-A4FF-7B32DC827C7A}" sibTransId="{AC3E1442-DD58-42E9-A45C-4FA09BA2D446}"/>
    <dgm:cxn modelId="{D3D38217-6FD2-47D1-8861-1D731924FC88}" srcId="{577E4EA3-3563-42AC-BB14-ACADFE672A5E}" destId="{A9BFA92B-F97D-4A6E-9BE3-2DACE8B27EB0}" srcOrd="0" destOrd="0" parTransId="{381F6EEE-4CBC-412C-99E9-27F6141DD149}" sibTransId="{ECE06BBA-BC98-4148-8E59-B72B122C5FFD}"/>
    <dgm:cxn modelId="{8F92C75D-05F9-4093-9C95-2B9B052C3D9E}" srcId="{F364110F-7B6B-4BB7-814C-340CBF9C4246}" destId="{AAEE84AB-7178-4634-92A3-05E49DE8AA95}" srcOrd="0" destOrd="0" parTransId="{03875856-5548-46B0-9C1D-37D9A1C47D8D}" sibTransId="{45FC8A10-EDAB-45F9-AC2B-1343D7FE5029}"/>
    <dgm:cxn modelId="{F48F4BD8-500A-432E-8453-9BF997313F1D}" type="presParOf" srcId="{9AD738E4-C8F1-45BB-842D-2C070D6980E5}" destId="{15BE7EC9-FF55-45A8-94B3-EF113320E4DA}" srcOrd="0" destOrd="0" presId="urn:microsoft.com/office/officeart/2005/8/layout/chevron2"/>
    <dgm:cxn modelId="{BFB7D07E-3BC3-41FB-B1BA-4CADA4E1A28E}" type="presParOf" srcId="{15BE7EC9-FF55-45A8-94B3-EF113320E4DA}" destId="{D74BE1DD-677B-4BEF-ACDC-EC133347EBDF}" srcOrd="0" destOrd="0" presId="urn:microsoft.com/office/officeart/2005/8/layout/chevron2"/>
    <dgm:cxn modelId="{9BC7B51F-9D2D-4570-8C7E-40CAB78838DD}" type="presParOf" srcId="{15BE7EC9-FF55-45A8-94B3-EF113320E4DA}" destId="{11296BD4-6C61-4FDA-8BED-86B1809F5B6C}" srcOrd="1" destOrd="0" presId="urn:microsoft.com/office/officeart/2005/8/layout/chevron2"/>
    <dgm:cxn modelId="{D2DA2C5D-CAF2-4E05-A7EC-8E904DEFB6B1}" type="presParOf" srcId="{9AD738E4-C8F1-45BB-842D-2C070D6980E5}" destId="{060A73E6-7E4D-4565-A77B-F828E2E6DB6C}" srcOrd="1" destOrd="0" presId="urn:microsoft.com/office/officeart/2005/8/layout/chevron2"/>
    <dgm:cxn modelId="{20E5E44E-56E2-4D29-8CAC-5B69CB90251E}" type="presParOf" srcId="{9AD738E4-C8F1-45BB-842D-2C070D6980E5}" destId="{1130EE0E-E67B-4F31-84B5-D9AFE45B15B2}" srcOrd="2" destOrd="0" presId="urn:microsoft.com/office/officeart/2005/8/layout/chevron2"/>
    <dgm:cxn modelId="{839FFB65-DC91-404A-A6B6-BCCDBD6102BB}" type="presParOf" srcId="{1130EE0E-E67B-4F31-84B5-D9AFE45B15B2}" destId="{CBC07B9D-83DF-4EA3-A120-7B458DC40E6E}" srcOrd="0" destOrd="0" presId="urn:microsoft.com/office/officeart/2005/8/layout/chevron2"/>
    <dgm:cxn modelId="{973F5118-DD8D-4DFC-A768-320A4A5293E5}" type="presParOf" srcId="{1130EE0E-E67B-4F31-84B5-D9AFE45B15B2}" destId="{0DA8B18E-AA19-44E8-AAAE-B939037B64B6}" srcOrd="1" destOrd="0" presId="urn:microsoft.com/office/officeart/2005/8/layout/chevron2"/>
    <dgm:cxn modelId="{78747BEE-2345-4677-8083-18C9F21F23D7}" type="presParOf" srcId="{9AD738E4-C8F1-45BB-842D-2C070D6980E5}" destId="{C83B7885-D63B-4FA5-87D9-906DBB69428A}" srcOrd="3" destOrd="0" presId="urn:microsoft.com/office/officeart/2005/8/layout/chevron2"/>
    <dgm:cxn modelId="{A51A972C-6401-41F3-ADF1-C91DE33A6D77}" type="presParOf" srcId="{9AD738E4-C8F1-45BB-842D-2C070D6980E5}" destId="{A42CA10A-22EA-4583-BA2B-DFAB6F2F548D}" srcOrd="4" destOrd="0" presId="urn:microsoft.com/office/officeart/2005/8/layout/chevron2"/>
    <dgm:cxn modelId="{592EF3F2-A43E-4A99-BEA2-0C4B0FFB510F}" type="presParOf" srcId="{A42CA10A-22EA-4583-BA2B-DFAB6F2F548D}" destId="{E2E99B8B-5E53-410E-8BDF-B8E6274557C9}" srcOrd="0" destOrd="0" presId="urn:microsoft.com/office/officeart/2005/8/layout/chevron2"/>
    <dgm:cxn modelId="{02018E3B-B562-4409-8D47-418DC6C9DF4C}" type="presParOf" srcId="{A42CA10A-22EA-4583-BA2B-DFAB6F2F548D}" destId="{D8BC0CD0-4D65-4B08-BCA4-D589E3C4810C}" srcOrd="1" destOrd="0" presId="urn:microsoft.com/office/officeart/2005/8/layout/chevron2"/>
    <dgm:cxn modelId="{1DC40B51-9425-4036-97BA-F26348BA57E3}" type="presParOf" srcId="{9AD738E4-C8F1-45BB-842D-2C070D6980E5}" destId="{44B3F614-165A-4AE2-B23F-D3FF09E7BB1F}" srcOrd="5" destOrd="0" presId="urn:microsoft.com/office/officeart/2005/8/layout/chevron2"/>
    <dgm:cxn modelId="{0B0D3973-7D25-40E6-8A2B-5515AF4E07B1}" type="presParOf" srcId="{9AD738E4-C8F1-45BB-842D-2C070D6980E5}" destId="{5A8D73D9-6D05-4028-9C9E-3BB6C550C8D5}" srcOrd="6" destOrd="0" presId="urn:microsoft.com/office/officeart/2005/8/layout/chevron2"/>
    <dgm:cxn modelId="{CA98DD0A-F1BB-4657-A54C-ED6C50281FF7}" type="presParOf" srcId="{5A8D73D9-6D05-4028-9C9E-3BB6C550C8D5}" destId="{A5425C5E-A416-4683-8C26-C1A5A4416AFE}" srcOrd="0" destOrd="0" presId="urn:microsoft.com/office/officeart/2005/8/layout/chevron2"/>
    <dgm:cxn modelId="{5B2AD051-7951-4F60-905D-B14629913076}" type="presParOf" srcId="{5A8D73D9-6D05-4028-9C9E-3BB6C550C8D5}" destId="{4A0B2762-9856-4F9A-83E2-4C9C906648F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4847E5-09C4-4481-ACA9-22FD012973F4}">
      <dsp:nvSpPr>
        <dsp:cNvPr id="0" name=""/>
        <dsp:cNvSpPr/>
      </dsp:nvSpPr>
      <dsp:spPr>
        <a:xfrm>
          <a:off x="0" y="6988"/>
          <a:ext cx="9036496" cy="540060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</a:rPr>
            <a:t>Форум</a:t>
          </a:r>
          <a:r>
            <a:rPr lang="ru-RU" sz="1500" b="1" kern="1200" dirty="0" smtClean="0">
              <a:solidFill>
                <a:schemeClr val="tx1"/>
              </a:solidFill>
            </a:rPr>
            <a:t> </a:t>
          </a:r>
          <a:r>
            <a:rPr lang="ru-RU" sz="1500" kern="1200" dirty="0" smtClean="0">
              <a:solidFill>
                <a:schemeClr val="tx1"/>
              </a:solidFill>
            </a:rPr>
            <a:t>для учителей музыки, художественного труда и педагогов дополнительного образования художественно-эстетического </a:t>
          </a:r>
          <a:r>
            <a:rPr lang="ru-RU" sz="1500" kern="1200" dirty="0" smtClean="0">
              <a:solidFill>
                <a:schemeClr val="tx1"/>
              </a:solidFill>
            </a:rPr>
            <a:t>направления (04.06.2022)</a:t>
          </a:r>
          <a:endParaRPr lang="ru-RU" sz="1500" kern="1200" dirty="0">
            <a:solidFill>
              <a:schemeClr val="tx1"/>
            </a:solidFill>
          </a:endParaRPr>
        </a:p>
      </dsp:txBody>
      <dsp:txXfrm>
        <a:off x="0" y="6988"/>
        <a:ext cx="9036496" cy="540060"/>
      </dsp:txXfrm>
    </dsp:sp>
    <dsp:sp modelId="{FB5560E1-3847-4BB6-9BC8-EB75BCD9AC9B}">
      <dsp:nvSpPr>
        <dsp:cNvPr id="0" name=""/>
        <dsp:cNvSpPr/>
      </dsp:nvSpPr>
      <dsp:spPr>
        <a:xfrm>
          <a:off x="4412" y="540060"/>
          <a:ext cx="3009223" cy="1134126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Декоративно прикладное искусство</a:t>
          </a:r>
          <a:endParaRPr lang="ru-RU" sz="2300" kern="1200" dirty="0"/>
        </a:p>
      </dsp:txBody>
      <dsp:txXfrm>
        <a:off x="4412" y="540060"/>
        <a:ext cx="3009223" cy="1134126"/>
      </dsp:txXfrm>
    </dsp:sp>
    <dsp:sp modelId="{858F1817-AB2D-41EF-ACA7-D9643E504732}">
      <dsp:nvSpPr>
        <dsp:cNvPr id="0" name=""/>
        <dsp:cNvSpPr/>
      </dsp:nvSpPr>
      <dsp:spPr>
        <a:xfrm>
          <a:off x="2952338" y="576068"/>
          <a:ext cx="3009223" cy="1134126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178370"/>
                <a:satOff val="-2846"/>
                <a:lumOff val="27405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178370"/>
                <a:satOff val="-2846"/>
                <a:lumOff val="27405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Керамика</a:t>
          </a:r>
          <a:endParaRPr lang="ru-RU" sz="2300" kern="1200" dirty="0"/>
        </a:p>
      </dsp:txBody>
      <dsp:txXfrm>
        <a:off x="2952338" y="576068"/>
        <a:ext cx="3009223" cy="1134126"/>
      </dsp:txXfrm>
    </dsp:sp>
    <dsp:sp modelId="{829E9DFD-C8FC-4A64-B148-C30BEEB27C2F}">
      <dsp:nvSpPr>
        <dsp:cNvPr id="0" name=""/>
        <dsp:cNvSpPr/>
      </dsp:nvSpPr>
      <dsp:spPr>
        <a:xfrm>
          <a:off x="6022859" y="540060"/>
          <a:ext cx="3009223" cy="1134126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178370"/>
                <a:satOff val="-2846"/>
                <a:lumOff val="27405"/>
                <a:alphaOff val="0"/>
                <a:tint val="50000"/>
                <a:satMod val="300000"/>
              </a:schemeClr>
            </a:gs>
            <a:gs pos="35000">
              <a:schemeClr val="accent3">
                <a:shade val="50000"/>
                <a:hueOff val="178370"/>
                <a:satOff val="-2846"/>
                <a:lumOff val="27405"/>
                <a:alphaOff val="0"/>
                <a:tint val="37000"/>
                <a:satMod val="300000"/>
              </a:schemeClr>
            </a:gs>
            <a:gs pos="100000">
              <a:schemeClr val="accent3">
                <a:shade val="50000"/>
                <a:hueOff val="178370"/>
                <a:satOff val="-2846"/>
                <a:lumOff val="2740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Скульптура</a:t>
          </a:r>
          <a:endParaRPr lang="ru-RU" sz="2300" kern="1200" dirty="0"/>
        </a:p>
      </dsp:txBody>
      <dsp:txXfrm>
        <a:off x="6022859" y="540060"/>
        <a:ext cx="3009223" cy="1134126"/>
      </dsp:txXfrm>
    </dsp:sp>
    <dsp:sp modelId="{2D830AF0-1C9F-4586-9128-D7E748A6436B}">
      <dsp:nvSpPr>
        <dsp:cNvPr id="0" name=""/>
        <dsp:cNvSpPr/>
      </dsp:nvSpPr>
      <dsp:spPr>
        <a:xfrm>
          <a:off x="0" y="1674186"/>
          <a:ext cx="9036496" cy="126014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BE1DD-677B-4BEF-ACDC-EC133347EBDF}">
      <dsp:nvSpPr>
        <dsp:cNvPr id="0" name=""/>
        <dsp:cNvSpPr/>
      </dsp:nvSpPr>
      <dsp:spPr>
        <a:xfrm rot="5400000">
          <a:off x="-169068" y="169670"/>
          <a:ext cx="1127124" cy="788987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14.11-18.11.2022</a:t>
          </a:r>
          <a:endParaRPr lang="ru-RU" sz="900" kern="1200" dirty="0"/>
        </a:p>
      </dsp:txBody>
      <dsp:txXfrm rot="-5400000">
        <a:off x="1" y="395096"/>
        <a:ext cx="788987" cy="338137"/>
      </dsp:txXfrm>
    </dsp:sp>
    <dsp:sp modelId="{11296BD4-6C61-4FDA-8BED-86B1809F5B6C}">
      <dsp:nvSpPr>
        <dsp:cNvPr id="0" name=""/>
        <dsp:cNvSpPr/>
      </dsp:nvSpPr>
      <dsp:spPr>
        <a:xfrm rot="5400000">
          <a:off x="4348658" y="-3559069"/>
          <a:ext cx="732631" cy="78519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Неделя эстетической грамотности</a:t>
          </a:r>
          <a:endParaRPr lang="ru-RU" sz="2000" kern="1200" dirty="0"/>
        </a:p>
      </dsp:txBody>
      <dsp:txXfrm rot="-5400000">
        <a:off x="788988" y="36365"/>
        <a:ext cx="7816208" cy="661103"/>
      </dsp:txXfrm>
    </dsp:sp>
    <dsp:sp modelId="{CBC07B9D-83DF-4EA3-A120-7B458DC40E6E}">
      <dsp:nvSpPr>
        <dsp:cNvPr id="0" name=""/>
        <dsp:cNvSpPr/>
      </dsp:nvSpPr>
      <dsp:spPr>
        <a:xfrm rot="5400000">
          <a:off x="-169068" y="1177183"/>
          <a:ext cx="1127124" cy="788987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16.11.2022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15.12.2022</a:t>
          </a:r>
          <a:endParaRPr lang="ru-RU" sz="900" kern="1200" dirty="0" smtClean="0"/>
        </a:p>
      </dsp:txBody>
      <dsp:txXfrm rot="-5400000">
        <a:off x="1" y="1402609"/>
        <a:ext cx="788987" cy="338137"/>
      </dsp:txXfrm>
    </dsp:sp>
    <dsp:sp modelId="{0DA8B18E-AA19-44E8-AAAE-B939037B64B6}">
      <dsp:nvSpPr>
        <dsp:cNvPr id="0" name=""/>
        <dsp:cNvSpPr/>
      </dsp:nvSpPr>
      <dsp:spPr>
        <a:xfrm rot="5400000">
          <a:off x="4316700" y="-2575727"/>
          <a:ext cx="732631" cy="78519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Обобщение опыта учителей художественного труда и технологии по результатам конкурса «</a:t>
          </a:r>
          <a:r>
            <a:rPr lang="kk-KZ" sz="2000" kern="1200" dirty="0" smtClean="0"/>
            <a:t>Әсемдік </a:t>
          </a:r>
          <a:r>
            <a:rPr lang="kk-KZ" sz="2000" kern="1200" dirty="0" smtClean="0"/>
            <a:t>әлемінің құдыреті</a:t>
          </a:r>
          <a:r>
            <a:rPr lang="ru-RU" sz="2000" kern="1200" dirty="0" smtClean="0"/>
            <a:t>»</a:t>
          </a:r>
          <a:endParaRPr lang="ru-RU" sz="2000" kern="1200" dirty="0"/>
        </a:p>
      </dsp:txBody>
      <dsp:txXfrm rot="-5400000">
        <a:off x="757030" y="1019707"/>
        <a:ext cx="7816208" cy="661103"/>
      </dsp:txXfrm>
    </dsp:sp>
    <dsp:sp modelId="{E2E99B8B-5E53-410E-8BDF-B8E6274557C9}">
      <dsp:nvSpPr>
        <dsp:cNvPr id="0" name=""/>
        <dsp:cNvSpPr/>
      </dsp:nvSpPr>
      <dsp:spPr>
        <a:xfrm rot="5400000">
          <a:off x="-169068" y="2126784"/>
          <a:ext cx="1127124" cy="788987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06.02.2023</a:t>
          </a:r>
          <a:endParaRPr lang="ru-RU" sz="900" kern="1200" dirty="0"/>
        </a:p>
      </dsp:txBody>
      <dsp:txXfrm rot="-5400000">
        <a:off x="1" y="2352210"/>
        <a:ext cx="788987" cy="338137"/>
      </dsp:txXfrm>
    </dsp:sp>
    <dsp:sp modelId="{D8BC0CD0-4D65-4B08-BCA4-D589E3C4810C}">
      <dsp:nvSpPr>
        <dsp:cNvPr id="0" name=""/>
        <dsp:cNvSpPr/>
      </dsp:nvSpPr>
      <dsp:spPr>
        <a:xfrm rot="5400000">
          <a:off x="4348658" y="-1601954"/>
          <a:ext cx="732631" cy="78519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Конкурс для учителей художественного труда и технологии «Педагогическая идея» </a:t>
          </a:r>
          <a:endParaRPr lang="ru-RU" sz="2000" kern="1200" dirty="0"/>
        </a:p>
      </dsp:txBody>
      <dsp:txXfrm rot="-5400000">
        <a:off x="788988" y="1993480"/>
        <a:ext cx="7816208" cy="661103"/>
      </dsp:txXfrm>
    </dsp:sp>
    <dsp:sp modelId="{A5425C5E-A416-4683-8C26-C1A5A4416AFE}">
      <dsp:nvSpPr>
        <dsp:cNvPr id="0" name=""/>
        <dsp:cNvSpPr/>
      </dsp:nvSpPr>
      <dsp:spPr>
        <a:xfrm rot="5400000">
          <a:off x="-169068" y="3105342"/>
          <a:ext cx="1127124" cy="788987"/>
        </a:xfrm>
        <a:prstGeom prst="chevron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Апрель 2023</a:t>
          </a:r>
          <a:endParaRPr lang="ru-RU" sz="900" kern="1200" dirty="0"/>
        </a:p>
      </dsp:txBody>
      <dsp:txXfrm rot="-5400000">
        <a:off x="1" y="3330768"/>
        <a:ext cx="788987" cy="338137"/>
      </dsp:txXfrm>
    </dsp:sp>
    <dsp:sp modelId="{4A0B2762-9856-4F9A-83E2-4C9C906648F7}">
      <dsp:nvSpPr>
        <dsp:cNvPr id="0" name=""/>
        <dsp:cNvSpPr/>
      </dsp:nvSpPr>
      <dsp:spPr>
        <a:xfrm rot="5400000">
          <a:off x="4348658" y="-623396"/>
          <a:ext cx="732631" cy="78519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Научно-практическая конференция педагогических работников</a:t>
          </a:r>
          <a:endParaRPr lang="ru-RU" sz="2000" kern="1200" dirty="0"/>
        </a:p>
      </dsp:txBody>
      <dsp:txXfrm rot="-5400000">
        <a:off x="788988" y="2972038"/>
        <a:ext cx="7816208" cy="661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66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4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91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014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08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57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68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53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87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32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B10E1-B02C-438D-8BE3-4353C7A38F97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67942-358D-46CF-A5B7-92978F511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7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404664"/>
          </a:xfrm>
        </p:spPr>
        <p:txBody>
          <a:bodyPr>
            <a:normAutofit fontScale="90000"/>
          </a:bodyPr>
          <a:lstStyle/>
          <a:p>
            <a:pPr lvl="0"/>
            <a:r>
              <a:rPr lang="ru-RU" sz="2400" b="1" dirty="0"/>
              <a:t>О проводимых мероприятиях для педагогов художественного </a:t>
            </a:r>
            <a:r>
              <a:rPr lang="ru-RU" sz="2400" b="1" dirty="0" smtClean="0"/>
              <a:t>труда</a:t>
            </a:r>
            <a:endParaRPr lang="ru-RU" sz="2400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48487119"/>
              </p:ext>
            </p:extLst>
          </p:nvPr>
        </p:nvGraphicFramePr>
        <p:xfrm>
          <a:off x="107504" y="476672"/>
          <a:ext cx="9036496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36762355"/>
              </p:ext>
            </p:extLst>
          </p:nvPr>
        </p:nvGraphicFramePr>
        <p:xfrm>
          <a:off x="251520" y="2564904"/>
          <a:ext cx="86409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58054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67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О проводимых мероприятиях для педагогов художественного труда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проводимых мероприятиях для педагогов художественного труда</dc:title>
  <dc:creator>Пользователь</dc:creator>
  <cp:lastModifiedBy>UMC4</cp:lastModifiedBy>
  <cp:revision>5</cp:revision>
  <dcterms:created xsi:type="dcterms:W3CDTF">2022-10-11T11:17:51Z</dcterms:created>
  <dcterms:modified xsi:type="dcterms:W3CDTF">2022-10-11T12:22:46Z</dcterms:modified>
</cp:coreProperties>
</file>