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11121-A0E8-44BB-99A3-0496B84669AF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689" y="4689476"/>
            <a:ext cx="5392737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4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9525" y="9377364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A64B9-95D4-4DC7-B3B7-653413F1A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556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3A64B9-95D4-4DC7-B3B7-653413F1A0B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92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DB2B5D8-66C2-4871-A307-AEA145277F34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B9C2CF-B8D7-4819-B47D-F4A2171A122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1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6820" y="404664"/>
            <a:ext cx="8647059" cy="769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b="1" dirty="0">
                <a:latin typeface="Arial" pitchFamily="34" charset="0"/>
                <a:cs typeface="Arial" pitchFamily="34" charset="0"/>
              </a:rPr>
              <a:t>«Жыл мұғалімі» </a:t>
            </a:r>
            <a:r>
              <a:rPr lang="kk-KZ" b="1" dirty="0" smtClean="0">
                <a:latin typeface="Arial" pitchFamily="34" charset="0"/>
                <a:cs typeface="Arial" pitchFamily="34" charset="0"/>
              </a:rPr>
              <a:t>облыстық </a:t>
            </a:r>
            <a:r>
              <a:rPr lang="kk-KZ" b="1" dirty="0" smtClean="0">
                <a:latin typeface="Arial" pitchFamily="34" charset="0"/>
                <a:cs typeface="Arial" pitchFamily="34" charset="0"/>
              </a:rPr>
              <a:t>байқауы </a:t>
            </a:r>
            <a:endParaRPr lang="kk-KZ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kk-KZ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b="1" dirty="0" smtClean="0">
                <a:latin typeface="Arial" pitchFamily="34" charset="0"/>
                <a:cs typeface="Arial" pitchFamily="34" charset="0"/>
              </a:rPr>
              <a:t>	Байқаудың мақсаты: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Байқау </a:t>
            </a:r>
            <a:r>
              <a:rPr lang="kk-KZ" dirty="0">
                <a:latin typeface="Arial" pitchFamily="34" charset="0"/>
                <a:cs typeface="Arial" pitchFamily="34" charset="0"/>
              </a:rPr>
              <a:t>мұғалімнің кәсіби шеберлігін жетілдіру, педагог мамандығының мәртебесін арттыру, насихаттау және озық педагогикалық тәжірибені тарату мақсатында өткізіледі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.</a:t>
            </a:r>
            <a:endParaRPr lang="kk-KZ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latin typeface="Arial" pitchFamily="34" charset="0"/>
                <a:cs typeface="Arial" pitchFamily="34" charset="0"/>
              </a:rPr>
              <a:t>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kk-KZ" dirty="0">
                <a:latin typeface="Arial" pitchFamily="34" charset="0"/>
                <a:cs typeface="Arial" pitchFamily="34" charset="0"/>
              </a:rPr>
              <a:t>Байқаудың бірінші кезеңі </a:t>
            </a:r>
            <a:r>
              <a:rPr lang="kk-KZ" b="1" dirty="0">
                <a:latin typeface="Arial" pitchFamily="34" charset="0"/>
                <a:cs typeface="Arial" pitchFamily="34" charset="0"/>
              </a:rPr>
              <a:t>2022 жылғы қазан айының 10 мен 28 </a:t>
            </a:r>
            <a:r>
              <a:rPr lang="kk-KZ" dirty="0">
                <a:latin typeface="Arial" pitchFamily="34" charset="0"/>
                <a:cs typeface="Arial" pitchFamily="34" charset="0"/>
              </a:rPr>
              <a:t>аралығында аудандық/қалалық білім бөлімдері мен арнайы және мамандандырылған мектеп-интернаттарында өткізіледі.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Бірінші </a:t>
            </a:r>
            <a:r>
              <a:rPr lang="kk-KZ" dirty="0">
                <a:latin typeface="Arial" pitchFamily="34" charset="0"/>
                <a:cs typeface="Arial" pitchFamily="34" charset="0"/>
              </a:rPr>
              <a:t>кезеңнің қорытындысы бойынша әр аудан/қаладан және әр облыстық мектеп-интернаттан бір жеңімпаз анықталады.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 smtClean="0">
                <a:latin typeface="Arial" pitchFamily="34" charset="0"/>
                <a:cs typeface="Arial" pitchFamily="34" charset="0"/>
              </a:rPr>
              <a:t>	Байқаудың </a:t>
            </a:r>
            <a:r>
              <a:rPr lang="kk-KZ" dirty="0">
                <a:latin typeface="Arial" pitchFamily="34" charset="0"/>
                <a:cs typeface="Arial" pitchFamily="34" charset="0"/>
              </a:rPr>
              <a:t>екінші кезеңі Қарағанды облысы білім беруді дамытудың оқу-әдістемелік орталығымен </a:t>
            </a:r>
            <a:r>
              <a:rPr lang="kk-KZ" b="1" dirty="0">
                <a:latin typeface="Arial" pitchFamily="34" charset="0"/>
                <a:cs typeface="Arial" pitchFamily="34" charset="0"/>
              </a:rPr>
              <a:t>қараша айының </a:t>
            </a:r>
            <a:r>
              <a:rPr lang="kk-KZ" b="1" dirty="0" smtClean="0">
                <a:latin typeface="Arial" pitchFamily="34" charset="0"/>
                <a:cs typeface="Arial" pitchFamily="34" charset="0"/>
              </a:rPr>
              <a:t>14-і </a:t>
            </a:r>
            <a:r>
              <a:rPr lang="kk-KZ" b="1" dirty="0">
                <a:latin typeface="Arial" pitchFamily="34" charset="0"/>
                <a:cs typeface="Arial" pitchFamily="34" charset="0"/>
              </a:rPr>
              <a:t>мен 30-ы </a:t>
            </a:r>
            <a:r>
              <a:rPr lang="kk-KZ" dirty="0">
                <a:latin typeface="Arial" pitchFamily="34" charset="0"/>
                <a:cs typeface="Arial" pitchFamily="34" charset="0"/>
              </a:rPr>
              <a:t>аралығында өткізіледі. </a:t>
            </a:r>
            <a:endParaRPr lang="kk-KZ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 smtClean="0">
                <a:latin typeface="Arial" pitchFamily="34" charset="0"/>
                <a:cs typeface="Arial" pitchFamily="34" charset="0"/>
              </a:rPr>
              <a:t>	Байқаудың </a:t>
            </a:r>
            <a:r>
              <a:rPr lang="kk-KZ" dirty="0">
                <a:latin typeface="Arial" pitchFamily="34" charset="0"/>
                <a:cs typeface="Arial" pitchFamily="34" charset="0"/>
              </a:rPr>
              <a:t>үшінші кезеңі Қарағанды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облысының </a:t>
            </a:r>
            <a:r>
              <a:rPr lang="kk-KZ" dirty="0">
                <a:latin typeface="Arial" pitchFamily="34" charset="0"/>
                <a:cs typeface="Arial" pitchFamily="34" charset="0"/>
              </a:rPr>
              <a:t>білім басқармасымен және облыстық білім беруді дамытудың оқу-әдістемелік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орталығының ұйымдастыруымен </a:t>
            </a:r>
            <a:r>
              <a:rPr lang="kk-KZ" dirty="0">
                <a:latin typeface="Arial" pitchFamily="34" charset="0"/>
                <a:cs typeface="Arial" pitchFamily="34" charset="0"/>
              </a:rPr>
              <a:t>желтоқсан айында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өтеді.</a:t>
            </a:r>
          </a:p>
          <a:p>
            <a:pPr algn="just"/>
            <a:r>
              <a:rPr lang="kk-KZ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kk-KZ" b="1" dirty="0" smtClean="0">
                <a:latin typeface="Arial" pitchFamily="34" charset="0"/>
                <a:cs typeface="Arial" pitchFamily="34" charset="0"/>
              </a:rPr>
              <a:t>Тапсырмалар:</a:t>
            </a:r>
          </a:p>
          <a:p>
            <a:pPr algn="just"/>
            <a:r>
              <a:rPr lang="kk-KZ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kk-KZ" dirty="0">
                <a:latin typeface="Arial" pitchFamily="34" charset="0"/>
                <a:cs typeface="Arial" pitchFamily="34" charset="0"/>
              </a:rPr>
              <a:t>Байқаудың бірінші кезеңі аудандық/қалалық білім бөлімдері мен арнайы және мамандандырылған мектеп-интернаттарында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өткізілсін.</a:t>
            </a:r>
          </a:p>
          <a:p>
            <a:pPr algn="just"/>
            <a:r>
              <a:rPr lang="kk-KZ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Екінші кезеңге </a:t>
            </a:r>
            <a:r>
              <a:rPr lang="kk-KZ" smtClean="0">
                <a:latin typeface="Arial" pitchFamily="34" charset="0"/>
                <a:cs typeface="Arial" pitchFamily="34" charset="0"/>
              </a:rPr>
              <a:t>қатысуға сұраныс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белгіленген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уақыттан кешіктірмей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жіберілсін.</a:t>
            </a:r>
            <a:endParaRPr lang="kk-KZ" dirty="0" smtClean="0">
              <a:latin typeface="Arial" pitchFamily="34" charset="0"/>
              <a:cs typeface="Arial" pitchFamily="34" charset="0"/>
            </a:endParaRPr>
          </a:p>
          <a:p>
            <a:endParaRPr lang="kk-KZ" dirty="0" smtClean="0">
              <a:latin typeface="Arial" pitchFamily="34" charset="0"/>
              <a:cs typeface="Arial" pitchFamily="34" charset="0"/>
            </a:endParaRPr>
          </a:p>
          <a:p>
            <a:endParaRPr lang="kk-KZ" sz="2000" dirty="0" smtClean="0">
              <a:latin typeface="Arial" pitchFamily="34" charset="0"/>
              <a:cs typeface="Arial" pitchFamily="34" charset="0"/>
            </a:endParaRPr>
          </a:p>
          <a:p>
            <a:endParaRPr lang="kk-KZ" sz="2000" dirty="0">
              <a:latin typeface="Arial" pitchFamily="34" charset="0"/>
              <a:cs typeface="Arial" pitchFamily="34" charset="0"/>
            </a:endParaRPr>
          </a:p>
          <a:p>
            <a:endParaRPr lang="kk-KZ" sz="2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84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1014</TotalTime>
  <Words>7</Words>
  <Application>Microsoft Office PowerPoint</Application>
  <PresentationFormat>Экран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315 kab</dc:creator>
  <cp:lastModifiedBy>User</cp:lastModifiedBy>
  <cp:revision>28</cp:revision>
  <cp:lastPrinted>2022-09-07T10:28:06Z</cp:lastPrinted>
  <dcterms:created xsi:type="dcterms:W3CDTF">2022-02-24T04:08:59Z</dcterms:created>
  <dcterms:modified xsi:type="dcterms:W3CDTF">2022-10-11T10:14:17Z</dcterms:modified>
</cp:coreProperties>
</file>