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8" d="100"/>
          <a:sy n="58" d="100"/>
        </p:scale>
        <p:origin x="-2006" y="-619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2" y="-1524000"/>
            <a:ext cx="6857998" cy="990600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2" y="-1524000"/>
            <a:ext cx="6857998" cy="99060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3" y="-1523999"/>
            <a:ext cx="6857996" cy="99060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3" y="-1523999"/>
            <a:ext cx="6857996" cy="990600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2" y="-1524000"/>
            <a:ext cx="6857998" cy="99060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24002" y="-1524000"/>
            <a:ext cx="6857998" cy="99060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Лист A4 (210x297 мм)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</cp:revision>
  <dcterms:created xsi:type="dcterms:W3CDTF">2022-10-10T10:38:28Z</dcterms:created>
  <dcterms:modified xsi:type="dcterms:W3CDTF">2022-10-10T10:42:03Z</dcterms:modified>
</cp:coreProperties>
</file>