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315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6CA4D-8940-442E-9CF1-488F91948550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5134F-EF34-4CDC-ACF0-F835583E8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6054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6CA4D-8940-442E-9CF1-488F91948550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5134F-EF34-4CDC-ACF0-F835583E8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9814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6CA4D-8940-442E-9CF1-488F91948550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5134F-EF34-4CDC-ACF0-F835583E8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2246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6CA4D-8940-442E-9CF1-488F91948550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5134F-EF34-4CDC-ACF0-F835583E8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492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6CA4D-8940-442E-9CF1-488F91948550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5134F-EF34-4CDC-ACF0-F835583E8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5744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6CA4D-8940-442E-9CF1-488F91948550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5134F-EF34-4CDC-ACF0-F835583E8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781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6CA4D-8940-442E-9CF1-488F91948550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5134F-EF34-4CDC-ACF0-F835583E8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4740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6CA4D-8940-442E-9CF1-488F91948550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5134F-EF34-4CDC-ACF0-F835583E8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687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6CA4D-8940-442E-9CF1-488F91948550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5134F-EF34-4CDC-ACF0-F835583E8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940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6CA4D-8940-442E-9CF1-488F91948550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5134F-EF34-4CDC-ACF0-F835583E8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0273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6CA4D-8940-442E-9CF1-488F91948550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5134F-EF34-4CDC-ACF0-F835583E8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377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6CA4D-8940-442E-9CF1-488F91948550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25134F-EF34-4CDC-ACF0-F835583E8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2837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624"/>
            <a:ext cx="6858000" cy="9700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041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624"/>
            <a:ext cx="6858000" cy="9700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594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624"/>
            <a:ext cx="6858000" cy="9700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054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624"/>
            <a:ext cx="6858000" cy="9700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592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624"/>
            <a:ext cx="6858000" cy="9700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5948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0</Words>
  <Application>Microsoft Office PowerPoint</Application>
  <PresentationFormat>Лист A4 (210x297 мм)</PresentationFormat>
  <Paragraphs>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1</cp:revision>
  <dcterms:created xsi:type="dcterms:W3CDTF">2022-10-10T08:16:42Z</dcterms:created>
  <dcterms:modified xsi:type="dcterms:W3CDTF">2022-10-10T08:18:15Z</dcterms:modified>
</cp:coreProperties>
</file>