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CA4D-8940-442E-9CF1-488F91948550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134F-EF34-4CDC-ACF0-F835583E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5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CA4D-8940-442E-9CF1-488F91948550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134F-EF34-4CDC-ACF0-F835583E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1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CA4D-8940-442E-9CF1-488F91948550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134F-EF34-4CDC-ACF0-F835583E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24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CA4D-8940-442E-9CF1-488F91948550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134F-EF34-4CDC-ACF0-F835583E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49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CA4D-8940-442E-9CF1-488F91948550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134F-EF34-4CDC-ACF0-F835583E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4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CA4D-8940-442E-9CF1-488F91948550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134F-EF34-4CDC-ACF0-F835583E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8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CA4D-8940-442E-9CF1-488F91948550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134F-EF34-4CDC-ACF0-F835583E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4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CA4D-8940-442E-9CF1-488F91948550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134F-EF34-4CDC-ACF0-F835583E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68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CA4D-8940-442E-9CF1-488F91948550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134F-EF34-4CDC-ACF0-F835583E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94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CA4D-8940-442E-9CF1-488F91948550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134F-EF34-4CDC-ACF0-F835583E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7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CA4D-8940-442E-9CF1-488F91948550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134F-EF34-4CDC-ACF0-F835583E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7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6CA4D-8940-442E-9CF1-488F91948550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5134F-EF34-4CDC-ACF0-F835583E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3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4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9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5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9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94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Лист A4 (210x297 мм)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2022-10-10T08:16:42Z</dcterms:created>
  <dcterms:modified xsi:type="dcterms:W3CDTF">2022-10-10T08:18:15Z</dcterms:modified>
</cp:coreProperties>
</file>