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305" r:id="rId2"/>
    <p:sldId id="30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BC59FD6-CE2E-4DBC-A053-6187F19C6CAD}">
  <a:tblStyle styleId="{6BC59FD6-CE2E-4DBC-A053-6187F19C6C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8994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74" y="392575"/>
            <a:ext cx="7718165" cy="766200"/>
          </a:xfrm>
        </p:spPr>
        <p:txBody>
          <a:bodyPr/>
          <a:lstStyle/>
          <a:p>
            <a:pPr algn="ctr"/>
            <a:r>
              <a:rPr lang="kk-KZ" sz="1800" dirty="0">
                <a:solidFill>
                  <a:schemeClr val="accent4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Функционалдық сауаттылық апталықтар</a:t>
            </a:r>
            <a:r>
              <a:rPr lang="ru-RU" sz="1800" dirty="0">
                <a:solidFill>
                  <a:schemeClr val="accent4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solidFill>
                  <a:schemeClr val="accent4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274" y="1327350"/>
            <a:ext cx="7502141" cy="3332632"/>
          </a:xfrm>
        </p:spPr>
        <p:txBody>
          <a:bodyPr/>
          <a:lstStyle/>
          <a:p>
            <a:pPr marL="76200" indent="0" algn="just">
              <a:spcBef>
                <a:spcPts val="0"/>
              </a:spcBef>
              <a:buNone/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Мақсаты: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әдістемелік және тәжірибелік-эксперименттік жұмыстарды жоспарлау шеңберінде мұғалімдердің кәсіби құзыреттілігін арттыру, сондай-ақ оқушылардың танымдық және шығармашылық белсенділігін дамыту.</a:t>
            </a:r>
          </a:p>
          <a:p>
            <a:pPr marL="76200" indent="0" algn="just">
              <a:spcBef>
                <a:spcPts val="0"/>
              </a:spcBef>
              <a:buNone/>
            </a:pPr>
            <a:endParaRPr lang="kk-K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indent="0" algn="just">
              <a:spcBef>
                <a:spcPts val="0"/>
              </a:spcBef>
              <a:buNone/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Міндерттері: </a:t>
            </a:r>
          </a:p>
          <a:p>
            <a:pPr marL="76200" indent="0" algn="just">
              <a:spcBef>
                <a:spcPts val="0"/>
              </a:spcBef>
              <a:buNone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-сабақ барысында, сыныптан тыс іс-шараны ұйымдастыруда мұғалімдер өз жұмысыны пайдаланатын жаңа технологияларды және жаңа нысандарды апробациялау;</a:t>
            </a:r>
          </a:p>
          <a:p>
            <a:pPr marL="76200" indent="0" algn="just">
              <a:spcBef>
                <a:spcPts val="0"/>
              </a:spcBef>
              <a:buNone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-оқушыларды дербес қызметке тарту, олардың оқу  пәндеріне қызығушылығын арттыру;</a:t>
            </a:r>
          </a:p>
          <a:p>
            <a:pPr marL="76200" indent="0" algn="just">
              <a:spcBef>
                <a:spcPts val="0"/>
              </a:spcBef>
              <a:buNone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-ата-аналардың мектеппен ынтымақтастыққа деген ынтасын  қалыптастыру, мектеп қызметіне қосылудың жоғары дәрежесі мен коммуникативтік мәдениетін арттыру.</a:t>
            </a:r>
          </a:p>
          <a:p>
            <a:pPr marL="76200" indent="0" algn="just">
              <a:spcBef>
                <a:spcPts val="0"/>
              </a:spcBef>
              <a:buNone/>
            </a:pPr>
            <a:endParaRPr lang="kk-K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indent="0" algn="just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4000"/>
            <a:ext cx="1408240" cy="790173"/>
          </a:xfrm>
          <a:prstGeom prst="rect">
            <a:avLst/>
          </a:prstGeom>
        </p:spPr>
      </p:pic>
      <p:pic>
        <p:nvPicPr>
          <p:cNvPr id="5" name="Picture 2" descr="C:\Users\Айганым\Desktop\эмблема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12902"/>
            <a:ext cx="1233120" cy="60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20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2903"/>
            <a:ext cx="1408240" cy="701270"/>
          </a:xfrm>
          <a:prstGeom prst="rect">
            <a:avLst/>
          </a:prstGeom>
        </p:spPr>
      </p:pic>
      <p:pic>
        <p:nvPicPr>
          <p:cNvPr id="5" name="Picture 2" descr="C:\Users\Айганым\Desktop\эмблема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12903"/>
            <a:ext cx="123312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876006"/>
            <a:ext cx="9144000" cy="3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07704" y="312903"/>
            <a:ext cx="5560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25000"/>
                  </a:schemeClr>
                </a:solidFill>
              </a:rPr>
              <a:t>Функционалдық сауаттылық апталығының кестесі</a:t>
            </a:r>
            <a:endParaRPr lang="ru-RU" dirty="0">
              <a:solidFill>
                <a:schemeClr val="accent4">
                  <a:lumMod val="2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537753"/>
              </p:ext>
            </p:extLst>
          </p:nvPr>
        </p:nvGraphicFramePr>
        <p:xfrm>
          <a:off x="611560" y="1419623"/>
          <a:ext cx="7992888" cy="2977806"/>
        </p:xfrm>
        <a:graphic>
          <a:graphicData uri="http://schemas.openxmlformats.org/drawingml/2006/table">
            <a:tbl>
              <a:tblPr firstRow="1" firstCol="1" bandRow="1">
                <a:tableStyleId>{6BC59FD6-CE2E-4DBC-A053-6187F19C6CAD}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val="123880298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905817972"/>
                    </a:ext>
                  </a:extLst>
                </a:gridCol>
              </a:tblGrid>
              <a:tr h="233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Тақырып</a:t>
                      </a:r>
                      <a:endParaRPr lang="ru-RU" sz="1400" b="1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Күндер</a:t>
                      </a:r>
                      <a:endParaRPr lang="ru-RU" sz="1400" b="1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39912913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Эстетикалық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14.-</a:t>
                      </a:r>
                      <a:r>
                        <a:rPr lang="ru-RU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18.11.2022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44824575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Тарихи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05-09.12.2022</a:t>
                      </a:r>
                      <a:endParaRPr lang="ru-RU" sz="140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42162898"/>
                  </a:ext>
                </a:extLst>
              </a:tr>
              <a:tr h="2284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«XXI ғасыр-сауатты ұрпақ ғасыры!» оқу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16-20.01.2023  </a:t>
                      </a:r>
                      <a:endParaRPr lang="ru-RU" sz="140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94646292"/>
                  </a:ext>
                </a:extLst>
              </a:tr>
              <a:tr h="2398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</a:t>
                      </a: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Математика вокруг нас» </a:t>
                      </a: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м</a:t>
                      </a:r>
                      <a:r>
                        <a:rPr lang="ru-RU" sz="1400" dirty="0" err="1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атематикалық</a:t>
                      </a: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сауаттылық</a:t>
                      </a: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23-27.01.2023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30333551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«Цифрлық әлем» ақпараттық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06-10.02.2023</a:t>
                      </a:r>
                      <a:endParaRPr lang="ru-RU" sz="140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14274072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«Құқықтық навигатор» құқықтық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13-17.02.2023</a:t>
                      </a:r>
                      <a:endParaRPr lang="ru-RU" sz="140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5745650"/>
                  </a:ext>
                </a:extLst>
              </a:tr>
              <a:tr h="2337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«Денің сау болса, бәрін </a:t>
                      </a:r>
                      <a:r>
                        <a:rPr lang="kk-KZ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аласың» дене </a:t>
                      </a: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шынықтыру сауаттылығы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20-24.02.2023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43969396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«Қаржы әлемі» қаржылық сауаттылық </a:t>
                      </a:r>
                      <a:r>
                        <a:rPr lang="kk-KZ" sz="140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апталығы</a:t>
                      </a:r>
                      <a:endParaRPr lang="ru-RU" sz="140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27.02-03.03.2023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80955497"/>
                  </a:ext>
                </a:extLst>
              </a:tr>
              <a:tr h="2337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</a:t>
                      </a: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XXI век - век грамотного поколения!»</a:t>
                      </a: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 оқу сауаттылық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03-07.04.2023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63850501"/>
                  </a:ext>
                </a:extLst>
              </a:tr>
              <a:tr h="236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Жаратылыстану-ғылыми</a:t>
                      </a:r>
                      <a:r>
                        <a:rPr lang="kk-KZ" sz="1400" baseline="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kk-KZ" sz="1400" dirty="0" smtClean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сауаттылық </a:t>
                      </a: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10-14.04.2023 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00697880"/>
                  </a:ext>
                </a:extLst>
              </a:tr>
              <a:tr h="3731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«Жасыл Қазақстан» экологиялық сауаттылығының апталығы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510" marR="46510" marT="7502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25000"/>
                            </a:schemeClr>
                          </a:solidFill>
                          <a:effectLst/>
                        </a:rPr>
                        <a:t>17-21.04.2023</a:t>
                      </a:r>
                      <a:endParaRPr lang="ru-RU" sz="1400" dirty="0">
                        <a:solidFill>
                          <a:schemeClr val="accent4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13788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3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172</Words>
  <Application>Microsoft Office PowerPoint</Application>
  <PresentationFormat>Экран (16:9)</PresentationFormat>
  <Paragraphs>32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Roboto Condensed</vt:lpstr>
      <vt:lpstr>Roboto Condensed Light</vt:lpstr>
      <vt:lpstr>Times New Roman</vt:lpstr>
      <vt:lpstr>Salerio template</vt:lpstr>
      <vt:lpstr>Функционалдық сауаттылық апталықтар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ПРОГРАММА РАЗВИТИЯ ОБРАЗОВАНИЯ И НАУКИ  КАРАГАНДИНСКОЙ ОБЛАСТИ НА 2020-2025 ГОДЫ</dc:title>
  <dc:creator>Айжан Садыкова</dc:creator>
  <cp:lastModifiedBy>User</cp:lastModifiedBy>
  <cp:revision>153</cp:revision>
  <dcterms:modified xsi:type="dcterms:W3CDTF">2022-09-08T05:29:49Z</dcterms:modified>
</cp:coreProperties>
</file>