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3B11-0C4E-479B-96BF-87DDBB348EAE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6950-A25C-47F6-A8C5-DBC308E6C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274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3B11-0C4E-479B-96BF-87DDBB348EAE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6950-A25C-47F6-A8C5-DBC308E6C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8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3B11-0C4E-479B-96BF-87DDBB348EAE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6950-A25C-47F6-A8C5-DBC308E6C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31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3B11-0C4E-479B-96BF-87DDBB348EAE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6950-A25C-47F6-A8C5-DBC308E6C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87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3B11-0C4E-479B-96BF-87DDBB348EAE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6950-A25C-47F6-A8C5-DBC308E6C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61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3B11-0C4E-479B-96BF-87DDBB348EAE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6950-A25C-47F6-A8C5-DBC308E6C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98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3B11-0C4E-479B-96BF-87DDBB348EAE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6950-A25C-47F6-A8C5-DBC308E6C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60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3B11-0C4E-479B-96BF-87DDBB348EAE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6950-A25C-47F6-A8C5-DBC308E6C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41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3B11-0C4E-479B-96BF-87DDBB348EAE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6950-A25C-47F6-A8C5-DBC308E6C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28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3B11-0C4E-479B-96BF-87DDBB348EAE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6950-A25C-47F6-A8C5-DBC308E6C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36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3B11-0C4E-479B-96BF-87DDBB348EAE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6950-A25C-47F6-A8C5-DBC308E6C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14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23B11-0C4E-479B-96BF-87DDBB348EAE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C6950-A25C-47F6-A8C5-DBC308E6C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28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1476" t="4486" r="11873" b="4517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03" y="80980"/>
            <a:ext cx="2001992" cy="2242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43379" t="64" b="44205"/>
          <a:stretch/>
        </p:blipFill>
        <p:spPr>
          <a:xfrm>
            <a:off x="5585254" y="3035644"/>
            <a:ext cx="3558746" cy="38223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04454" y="696542"/>
            <a:ext cx="526017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Құрметті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әріптестер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Күздің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тамаша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күнінде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сіздерді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кәсіби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мерекелеріңіз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күнімен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құттықтауға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қуаныштымын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еңбегіне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қойылған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Әрқашан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рухани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күштің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білімдарлықтың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парасаттылықтың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үлгісі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Осы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қасиеттердің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ұстаздарымыздың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бойында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бар.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Сіздерге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кәсіби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табыс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істеріңізде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сәттілік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шыдамдылық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оптимизм,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мықты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бақыт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тілеймін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84606" y="5309297"/>
            <a:ext cx="5527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Ыбырай Алтынсарин атындағы №25 жалпы</a:t>
            </a:r>
          </a:p>
          <a:p>
            <a:pPr algn="r"/>
            <a:r>
              <a:rPr lang="kk-KZ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білім беретін мектебінің директоры </a:t>
            </a:r>
          </a:p>
          <a:p>
            <a:pPr algn="r"/>
            <a:r>
              <a:rPr lang="kk-KZ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Мейрбекова Гульбахрам Сагатбековна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987914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77</Words>
  <Application>Microsoft Office PowerPoint</Application>
  <PresentationFormat>Экран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4</cp:revision>
  <dcterms:created xsi:type="dcterms:W3CDTF">2022-09-29T02:12:36Z</dcterms:created>
  <dcterms:modified xsi:type="dcterms:W3CDTF">2022-09-29T03:12:31Z</dcterms:modified>
</cp:coreProperties>
</file>