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29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2022-09-30T05:32:33Z</dcterms:created>
  <dcterms:modified xsi:type="dcterms:W3CDTF">2022-09-30T05:36:38Z</dcterms:modified>
</cp:coreProperties>
</file>