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229" y="-77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1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0" y="-1524000"/>
            <a:ext cx="6858000" cy="990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Лист A4 (210x297 мм)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2022-09-30T05:32:33Z</dcterms:created>
  <dcterms:modified xsi:type="dcterms:W3CDTF">2022-09-30T05:36:38Z</dcterms:modified>
</cp:coreProperties>
</file>