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602" y="-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2022-09-29T03:06:02Z</dcterms:created>
  <dcterms:modified xsi:type="dcterms:W3CDTF">2022-09-29T03:07:06Z</dcterms:modified>
</cp:coreProperties>
</file>