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3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7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406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09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01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586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03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04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93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70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863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990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A742E-A381-4A20-A617-DF004161E76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19755-2781-4E76-A2FE-C86D3621F1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6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24002" y="-1523998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47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24002" y="-1524000"/>
            <a:ext cx="6857998" cy="990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93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24003" y="-1524001"/>
            <a:ext cx="6857999" cy="990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40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Лист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</cp:revision>
  <dcterms:created xsi:type="dcterms:W3CDTF">2022-09-23T10:05:19Z</dcterms:created>
  <dcterms:modified xsi:type="dcterms:W3CDTF">2022-09-23T10:06:44Z</dcterms:modified>
</cp:coreProperties>
</file>