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68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039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79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34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55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18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67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83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88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90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38687-A6C1-42B6-BCFE-8076268A108B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22702-3E21-4489-9682-4C86CA58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53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50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19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9068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Лист A4 (210x297 мм)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2022-09-22T10:14:00Z</dcterms:created>
  <dcterms:modified xsi:type="dcterms:W3CDTF">2022-09-22T10:14:51Z</dcterms:modified>
</cp:coreProperties>
</file>