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0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1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5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0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3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0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3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4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AF25-FCFC-4000-B1AA-9C8D6E3730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057F-E2A3-492B-A598-FAFD9D8D6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1749" y="-1290484"/>
            <a:ext cx="6858000" cy="94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3997" y="-1524001"/>
            <a:ext cx="6858001" cy="990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0680" y="-1630681"/>
            <a:ext cx="6644640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r="4864"/>
          <a:stretch/>
        </p:blipFill>
        <p:spPr>
          <a:xfrm rot="5400000">
            <a:off x="1524000" y="-152400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62365"/>
          <a:stretch/>
        </p:blipFill>
        <p:spPr>
          <a:xfrm rot="5400000">
            <a:off x="2629986" y="-2316480"/>
            <a:ext cx="4476209" cy="95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4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3323" y="-1494974"/>
            <a:ext cx="6490794" cy="96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0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2857" y="-1397726"/>
            <a:ext cx="6723017" cy="95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1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5278" y="-1442724"/>
            <a:ext cx="6782532" cy="98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8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3190" y="-1467395"/>
            <a:ext cx="6783977" cy="97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1" y="-1524001"/>
            <a:ext cx="6858000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4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8760" y="-1412966"/>
            <a:ext cx="6984274" cy="981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06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Лист A4 (210x297 мм)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2022-09-22T10:03:37Z</dcterms:created>
  <dcterms:modified xsi:type="dcterms:W3CDTF">2022-09-22T10:11:27Z</dcterms:modified>
</cp:coreProperties>
</file>