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321" r:id="rId3"/>
    <p:sldId id="294" r:id="rId4"/>
    <p:sldId id="295" r:id="rId5"/>
    <p:sldId id="319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9" r:id="rId18"/>
    <p:sldId id="333" r:id="rId19"/>
    <p:sldId id="334" r:id="rId20"/>
    <p:sldId id="335" r:id="rId21"/>
    <p:sldId id="336" r:id="rId22"/>
    <p:sldId id="337" r:id="rId23"/>
    <p:sldId id="338" r:id="rId24"/>
    <p:sldId id="341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1" autoAdjust="0"/>
    <p:restoredTop sz="94604" autoAdjust="0"/>
  </p:normalViewPr>
  <p:slideViewPr>
    <p:cSldViewPr>
      <p:cViewPr>
        <p:scale>
          <a:sx n="60" d="100"/>
          <a:sy n="60" d="100"/>
        </p:scale>
        <p:origin x="-142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E0DD9-27B9-44D0-A2F9-E3132F021653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6E2B8-529A-4270-92A9-DC3D12904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25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3054" indent="-27040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621" indent="-21632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4269" indent="-21632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918" indent="-21632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F8CB657-2CD5-43E7-B91E-99ADD9F8F719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A9CF83-8F5D-40E6-B750-29071BC7A436}" type="slidenum">
              <a:rPr lang="ru-RU"/>
              <a:pPr/>
              <a:t>7</a:t>
            </a:fld>
            <a:endParaRPr lang="ru-RU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553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189280" indent="-187888"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lang="ru-RU" sz="1800" dirty="0">
              <a:latin typeface="Arial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3" Type="http://schemas.openxmlformats.org/officeDocument/2006/relationships/image" Target="../media/image9.gif"/><Relationship Id="rId7" Type="http://schemas.openxmlformats.org/officeDocument/2006/relationships/slide" Target="slide10.xml"/><Relationship Id="rId12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9.xml"/><Relationship Id="rId10" Type="http://schemas.openxmlformats.org/officeDocument/2006/relationships/slide" Target="slide13.xml"/><Relationship Id="rId4" Type="http://schemas.openxmlformats.org/officeDocument/2006/relationships/image" Target="../media/image10.gif"/><Relationship Id="rId9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Описание: Фоны для презентаций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WordArt 4"/>
          <p:cNvSpPr>
            <a:spLocks noChangeArrowheads="1" noChangeShapeType="1" noTextEdit="1"/>
          </p:cNvSpPr>
          <p:nvPr/>
        </p:nvSpPr>
        <p:spPr bwMode="auto">
          <a:xfrm>
            <a:off x="467544" y="2060848"/>
            <a:ext cx="5546725" cy="1949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lang="ru-RU" sz="3600" kern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Сурет</a:t>
            </a:r>
            <a:r>
              <a:rPr lang="ru-RU" sz="3600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салам </a:t>
            </a:r>
            <a:r>
              <a:rPr lang="ru-RU" sz="3600" kern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шаттана</a:t>
            </a:r>
            <a:r>
              <a:rPr lang="ru-RU" sz="3600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»</a:t>
            </a:r>
          </a:p>
          <a:p>
            <a:pPr algn="ctr"/>
            <a:r>
              <a:rPr lang="ru-RU" sz="3600" kern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lang="ru-RU" sz="3600" kern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айыс</a:t>
            </a:r>
            <a:r>
              <a:rPr lang="ru-RU" sz="3600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сабақ</a:t>
            </a:r>
            <a:endParaRPr lang="ru-RU" sz="3600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0725" name="Picture 2" descr="Описание: D:\учитель\ornament-13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89296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 Black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476375" y="4365625"/>
            <a:ext cx="2879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627313" y="5518150"/>
            <a:ext cx="28813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 i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208951" flipV="1">
            <a:off x="41719" y="2478893"/>
            <a:ext cx="9072563" cy="1649412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00B050"/>
          </a:solidFill>
          <a:ln w="22225">
            <a:noFill/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rot="10800000"/>
          <a:lstStyle/>
          <a:p>
            <a:endParaRPr lang="ru-RU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755576" y="2924944"/>
            <a:ext cx="889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kk-KZ" sz="4400" b="1" dirty="0" smtClean="0">
                <a:solidFill>
                  <a:srgbClr val="663300"/>
                </a:solidFill>
                <a:latin typeface="Arial Narrow" pitchFamily="34" charset="0"/>
              </a:rPr>
              <a:t>Суретті сақтау командасы?</a:t>
            </a:r>
            <a:endParaRPr lang="ru-RU" sz="44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7" name="Freeform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68554" y="6034088"/>
            <a:ext cx="920353" cy="608012"/>
          </a:xfrm>
          <a:custGeom>
            <a:avLst/>
            <a:gdLst>
              <a:gd name="G0" fmla="+- 21600 0 0"/>
              <a:gd name="G1" fmla="+- 21600 0 0"/>
              <a:gd name="G2" fmla="*/ 1 0 51712"/>
              <a:gd name="G3" fmla="+- 21600 0 0"/>
              <a:gd name="G4" fmla="+- 3375 0 0"/>
              <a:gd name="G5" fmla="+- 10800 0 0"/>
              <a:gd name="G6" fmla="+- 675 0 0"/>
              <a:gd name="G7" fmla="+- 1350 0 0"/>
              <a:gd name="G8" fmla="+- 2700 0 0"/>
              <a:gd name="G9" fmla="*/ G0 1 21600"/>
              <a:gd name="G10" fmla="*/ G1 1 21600"/>
              <a:gd name="G11" fmla="+- 3375 0 16200"/>
              <a:gd name="G12" fmla="+- 21600 0 16200"/>
              <a:gd name="G13" fmla="?: G12 16200 21600"/>
              <a:gd name="G14" fmla="?: G11 3375 G12"/>
              <a:gd name="G15" fmla="*/ 1 0 51712"/>
              <a:gd name="G16" fmla="+- G15 0 5400"/>
              <a:gd name="G17" fmla="*/ 1 0 51712"/>
              <a:gd name="G18" fmla="+- 10800 0 5400"/>
              <a:gd name="G19" fmla="?: G18 5400 10800"/>
              <a:gd name="G20" fmla="?: G16 G17 G18"/>
              <a:gd name="G21" fmla="+- 21600 0 G20"/>
              <a:gd name="G22" fmla="*/ G14 G9 1"/>
              <a:gd name="G23" fmla="*/ G22 1 1"/>
              <a:gd name="G24" fmla="*/ G20 G10 1"/>
              <a:gd name="G25" fmla="*/ G24 1 1"/>
              <a:gd name="G26" fmla="*/ 3375 G9 1"/>
              <a:gd name="G27" fmla="*/ G26 1 1"/>
              <a:gd name="G28" fmla="+- 21600 0 G20"/>
              <a:gd name="G29" fmla="*/ G21 G10 1"/>
              <a:gd name="G30" fmla="*/ G29 1 1"/>
              <a:gd name="G31" fmla="*/ G20 G10 1"/>
              <a:gd name="G32" fmla="*/ G31 1 1"/>
              <a:gd name="G33" fmla="*/ G28 G20 1"/>
              <a:gd name="G34" fmla="*/ G33 1 1"/>
              <a:gd name="G35" fmla="*/ G34 1 10800"/>
              <a:gd name="G36" fmla="+- G20 G35 0"/>
              <a:gd name="G37" fmla="*/ 1 0 51712"/>
              <a:gd name="G38" fmla="+- G36 0 G37"/>
              <a:gd name="G39" fmla="*/ G38 G9 1"/>
              <a:gd name="G40" fmla="*/ G39 1 1"/>
              <a:gd name="G41" fmla="*/ 21600 1 2"/>
              <a:gd name="G42" fmla="+- 21600 0 0"/>
              <a:gd name="G43" fmla="*/ 21600 1 2"/>
              <a:gd name="G44" fmla="+- 21600 0 0"/>
            </a:gdLst>
            <a:ahLst/>
            <a:cxnLst>
              <a:cxn ang="0">
                <a:pos x="3375" y="5400"/>
              </a:cxn>
              <a:cxn ang="0">
                <a:pos x="5400" y="5400"/>
              </a:cxn>
              <a:cxn ang="0">
                <a:pos x="5400" y="0"/>
              </a:cxn>
              <a:cxn ang="0">
                <a:pos x="21600" y="10800"/>
              </a:cxn>
              <a:cxn ang="0">
                <a:pos x="5400" y="21600"/>
              </a:cxn>
              <a:cxn ang="0">
                <a:pos x="5400" y="16200"/>
              </a:cxn>
              <a:cxn ang="0">
                <a:pos x="3375" y="16200"/>
              </a:cxn>
              <a:cxn ang="0">
                <a:pos x="0" y="5400"/>
              </a:cxn>
              <a:cxn ang="0">
                <a:pos x="675" y="5400"/>
              </a:cxn>
              <a:cxn ang="0">
                <a:pos x="675" y="16200"/>
              </a:cxn>
              <a:cxn ang="0">
                <a:pos x="0" y="16200"/>
              </a:cxn>
              <a:cxn ang="0">
                <a:pos x="1350" y="5400"/>
              </a:cxn>
              <a:cxn ang="0">
                <a:pos x="2700" y="5400"/>
              </a:cxn>
              <a:cxn ang="0">
                <a:pos x="2700" y="16200"/>
              </a:cxn>
              <a:cxn ang="0">
                <a:pos x="1350" y="16200"/>
              </a:cxn>
            </a:cxnLst>
            <a:rect l="0" t="0" r="r" b="b"/>
            <a:pathLst>
              <a:path w="21600" h="21600">
                <a:moveTo>
                  <a:pt x="3375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2160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4E67C8"/>
          </a:solidFill>
          <a:ln w="15840" cap="flat">
            <a:solidFill>
              <a:srgbClr val="1E2E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  <p:bldP spid="22540" grpId="1"/>
      <p:bldP spid="22542" grpId="0"/>
      <p:bldP spid="22542" grpId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 Black" pitchFamily="34" charset="0"/>
            </a:endParaRPr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 rot="187722" flipV="1">
            <a:off x="-250267" y="2242656"/>
            <a:ext cx="9351089" cy="1837619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7030A0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 rot="10800000"/>
          <a:lstStyle/>
          <a:p>
            <a:pPr>
              <a:defRPr/>
            </a:pPr>
            <a:endParaRPr lang="ru-RU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627313" y="5518150"/>
            <a:ext cx="28813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 i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547" name="WordArt 19"/>
          <p:cNvSpPr>
            <a:spLocks noChangeArrowheads="1" noChangeShapeType="1" noTextEdit="1"/>
          </p:cNvSpPr>
          <p:nvPr/>
        </p:nvSpPr>
        <p:spPr bwMode="auto">
          <a:xfrm>
            <a:off x="539552" y="2564904"/>
            <a:ext cx="8136904" cy="115212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5273"/>
              </a:avLst>
            </a:prstTxWarp>
          </a:bodyPr>
          <a:lstStyle/>
          <a:p>
            <a:pPr algn="ctr"/>
            <a:r>
              <a:rPr lang="kk-KZ" sz="3600" b="1" i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Түстер палитрасы нешеу?</a:t>
            </a:r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rect">
                  <a:fillToRect t="100000" r="100000"/>
                </a:path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Freeform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68554" y="6034088"/>
            <a:ext cx="920353" cy="608012"/>
          </a:xfrm>
          <a:custGeom>
            <a:avLst/>
            <a:gdLst>
              <a:gd name="G0" fmla="+- 21600 0 0"/>
              <a:gd name="G1" fmla="+- 21600 0 0"/>
              <a:gd name="G2" fmla="*/ 1 0 51712"/>
              <a:gd name="G3" fmla="+- 21600 0 0"/>
              <a:gd name="G4" fmla="+- 3375 0 0"/>
              <a:gd name="G5" fmla="+- 10800 0 0"/>
              <a:gd name="G6" fmla="+- 675 0 0"/>
              <a:gd name="G7" fmla="+- 1350 0 0"/>
              <a:gd name="G8" fmla="+- 2700 0 0"/>
              <a:gd name="G9" fmla="*/ G0 1 21600"/>
              <a:gd name="G10" fmla="*/ G1 1 21600"/>
              <a:gd name="G11" fmla="+- 3375 0 16200"/>
              <a:gd name="G12" fmla="+- 21600 0 16200"/>
              <a:gd name="G13" fmla="?: G12 16200 21600"/>
              <a:gd name="G14" fmla="?: G11 3375 G12"/>
              <a:gd name="G15" fmla="*/ 1 0 51712"/>
              <a:gd name="G16" fmla="+- G15 0 5400"/>
              <a:gd name="G17" fmla="*/ 1 0 51712"/>
              <a:gd name="G18" fmla="+- 10800 0 5400"/>
              <a:gd name="G19" fmla="?: G18 5400 10800"/>
              <a:gd name="G20" fmla="?: G16 G17 G18"/>
              <a:gd name="G21" fmla="+- 21600 0 G20"/>
              <a:gd name="G22" fmla="*/ G14 G9 1"/>
              <a:gd name="G23" fmla="*/ G22 1 1"/>
              <a:gd name="G24" fmla="*/ G20 G10 1"/>
              <a:gd name="G25" fmla="*/ G24 1 1"/>
              <a:gd name="G26" fmla="*/ 3375 G9 1"/>
              <a:gd name="G27" fmla="*/ G26 1 1"/>
              <a:gd name="G28" fmla="+- 21600 0 G20"/>
              <a:gd name="G29" fmla="*/ G21 G10 1"/>
              <a:gd name="G30" fmla="*/ G29 1 1"/>
              <a:gd name="G31" fmla="*/ G20 G10 1"/>
              <a:gd name="G32" fmla="*/ G31 1 1"/>
              <a:gd name="G33" fmla="*/ G28 G20 1"/>
              <a:gd name="G34" fmla="*/ G33 1 1"/>
              <a:gd name="G35" fmla="*/ G34 1 10800"/>
              <a:gd name="G36" fmla="+- G20 G35 0"/>
              <a:gd name="G37" fmla="*/ 1 0 51712"/>
              <a:gd name="G38" fmla="+- G36 0 G37"/>
              <a:gd name="G39" fmla="*/ G38 G9 1"/>
              <a:gd name="G40" fmla="*/ G39 1 1"/>
              <a:gd name="G41" fmla="*/ 21600 1 2"/>
              <a:gd name="G42" fmla="+- 21600 0 0"/>
              <a:gd name="G43" fmla="*/ 21600 1 2"/>
              <a:gd name="G44" fmla="+- 21600 0 0"/>
            </a:gdLst>
            <a:ahLst/>
            <a:cxnLst>
              <a:cxn ang="0">
                <a:pos x="3375" y="5400"/>
              </a:cxn>
              <a:cxn ang="0">
                <a:pos x="5400" y="5400"/>
              </a:cxn>
              <a:cxn ang="0">
                <a:pos x="5400" y="0"/>
              </a:cxn>
              <a:cxn ang="0">
                <a:pos x="21600" y="10800"/>
              </a:cxn>
              <a:cxn ang="0">
                <a:pos x="5400" y="21600"/>
              </a:cxn>
              <a:cxn ang="0">
                <a:pos x="5400" y="16200"/>
              </a:cxn>
              <a:cxn ang="0">
                <a:pos x="3375" y="16200"/>
              </a:cxn>
              <a:cxn ang="0">
                <a:pos x="0" y="5400"/>
              </a:cxn>
              <a:cxn ang="0">
                <a:pos x="675" y="5400"/>
              </a:cxn>
              <a:cxn ang="0">
                <a:pos x="675" y="16200"/>
              </a:cxn>
              <a:cxn ang="0">
                <a:pos x="0" y="16200"/>
              </a:cxn>
              <a:cxn ang="0">
                <a:pos x="1350" y="5400"/>
              </a:cxn>
              <a:cxn ang="0">
                <a:pos x="2700" y="5400"/>
              </a:cxn>
              <a:cxn ang="0">
                <a:pos x="2700" y="16200"/>
              </a:cxn>
              <a:cxn ang="0">
                <a:pos x="1350" y="16200"/>
              </a:cxn>
            </a:cxnLst>
            <a:rect l="0" t="0" r="r" b="b"/>
            <a:pathLst>
              <a:path w="21600" h="21600">
                <a:moveTo>
                  <a:pt x="3375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2160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4E67C8"/>
          </a:solidFill>
          <a:ln w="15840" cap="flat">
            <a:solidFill>
              <a:srgbClr val="1E2E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42" grpId="0"/>
      <p:bldP spid="22542" grpId="1"/>
      <p:bldP spid="225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 Black" pitchFamily="34" charset="0"/>
            </a:endParaRPr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 rot="187722" flipV="1">
            <a:off x="-250267" y="2242656"/>
            <a:ext cx="9351089" cy="1837619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 rot="10800000"/>
          <a:lstStyle/>
          <a:p>
            <a:pPr>
              <a:defRPr/>
            </a:pPr>
            <a:endParaRPr lang="ru-RU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627313" y="5518150"/>
            <a:ext cx="28813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 i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547" name="WordArt 19"/>
          <p:cNvSpPr>
            <a:spLocks noChangeArrowheads="1" noChangeShapeType="1" noTextEdit="1"/>
          </p:cNvSpPr>
          <p:nvPr/>
        </p:nvSpPr>
        <p:spPr bwMode="auto">
          <a:xfrm>
            <a:off x="539552" y="2564904"/>
            <a:ext cx="8136904" cy="115212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5273"/>
              </a:avLst>
            </a:prstTxWarp>
          </a:bodyPr>
          <a:lstStyle/>
          <a:p>
            <a:pPr algn="ctr"/>
            <a:r>
              <a:rPr lang="kk-KZ" sz="3600" b="1" i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Фонның түсі қандай?</a:t>
            </a:r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rect">
                  <a:fillToRect t="100000" r="100000"/>
                </a:path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Freeform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68554" y="6034088"/>
            <a:ext cx="920353" cy="608012"/>
          </a:xfrm>
          <a:custGeom>
            <a:avLst/>
            <a:gdLst>
              <a:gd name="G0" fmla="+- 21600 0 0"/>
              <a:gd name="G1" fmla="+- 21600 0 0"/>
              <a:gd name="G2" fmla="*/ 1 0 51712"/>
              <a:gd name="G3" fmla="+- 21600 0 0"/>
              <a:gd name="G4" fmla="+- 3375 0 0"/>
              <a:gd name="G5" fmla="+- 10800 0 0"/>
              <a:gd name="G6" fmla="+- 675 0 0"/>
              <a:gd name="G7" fmla="+- 1350 0 0"/>
              <a:gd name="G8" fmla="+- 2700 0 0"/>
              <a:gd name="G9" fmla="*/ G0 1 21600"/>
              <a:gd name="G10" fmla="*/ G1 1 21600"/>
              <a:gd name="G11" fmla="+- 3375 0 16200"/>
              <a:gd name="G12" fmla="+- 21600 0 16200"/>
              <a:gd name="G13" fmla="?: G12 16200 21600"/>
              <a:gd name="G14" fmla="?: G11 3375 G12"/>
              <a:gd name="G15" fmla="*/ 1 0 51712"/>
              <a:gd name="G16" fmla="+- G15 0 5400"/>
              <a:gd name="G17" fmla="*/ 1 0 51712"/>
              <a:gd name="G18" fmla="+- 10800 0 5400"/>
              <a:gd name="G19" fmla="?: G18 5400 10800"/>
              <a:gd name="G20" fmla="?: G16 G17 G18"/>
              <a:gd name="G21" fmla="+- 21600 0 G20"/>
              <a:gd name="G22" fmla="*/ G14 G9 1"/>
              <a:gd name="G23" fmla="*/ G22 1 1"/>
              <a:gd name="G24" fmla="*/ G20 G10 1"/>
              <a:gd name="G25" fmla="*/ G24 1 1"/>
              <a:gd name="G26" fmla="*/ 3375 G9 1"/>
              <a:gd name="G27" fmla="*/ G26 1 1"/>
              <a:gd name="G28" fmla="+- 21600 0 G20"/>
              <a:gd name="G29" fmla="*/ G21 G10 1"/>
              <a:gd name="G30" fmla="*/ G29 1 1"/>
              <a:gd name="G31" fmla="*/ G20 G10 1"/>
              <a:gd name="G32" fmla="*/ G31 1 1"/>
              <a:gd name="G33" fmla="*/ G28 G20 1"/>
              <a:gd name="G34" fmla="*/ G33 1 1"/>
              <a:gd name="G35" fmla="*/ G34 1 10800"/>
              <a:gd name="G36" fmla="+- G20 G35 0"/>
              <a:gd name="G37" fmla="*/ 1 0 51712"/>
              <a:gd name="G38" fmla="+- G36 0 G37"/>
              <a:gd name="G39" fmla="*/ G38 G9 1"/>
              <a:gd name="G40" fmla="*/ G39 1 1"/>
              <a:gd name="G41" fmla="*/ 21600 1 2"/>
              <a:gd name="G42" fmla="+- 21600 0 0"/>
              <a:gd name="G43" fmla="*/ 21600 1 2"/>
              <a:gd name="G44" fmla="+- 21600 0 0"/>
            </a:gdLst>
            <a:ahLst/>
            <a:cxnLst>
              <a:cxn ang="0">
                <a:pos x="3375" y="5400"/>
              </a:cxn>
              <a:cxn ang="0">
                <a:pos x="5400" y="5400"/>
              </a:cxn>
              <a:cxn ang="0">
                <a:pos x="5400" y="0"/>
              </a:cxn>
              <a:cxn ang="0">
                <a:pos x="21600" y="10800"/>
              </a:cxn>
              <a:cxn ang="0">
                <a:pos x="5400" y="21600"/>
              </a:cxn>
              <a:cxn ang="0">
                <a:pos x="5400" y="16200"/>
              </a:cxn>
              <a:cxn ang="0">
                <a:pos x="3375" y="16200"/>
              </a:cxn>
              <a:cxn ang="0">
                <a:pos x="0" y="5400"/>
              </a:cxn>
              <a:cxn ang="0">
                <a:pos x="675" y="5400"/>
              </a:cxn>
              <a:cxn ang="0">
                <a:pos x="675" y="16200"/>
              </a:cxn>
              <a:cxn ang="0">
                <a:pos x="0" y="16200"/>
              </a:cxn>
              <a:cxn ang="0">
                <a:pos x="1350" y="5400"/>
              </a:cxn>
              <a:cxn ang="0">
                <a:pos x="2700" y="5400"/>
              </a:cxn>
              <a:cxn ang="0">
                <a:pos x="2700" y="16200"/>
              </a:cxn>
              <a:cxn ang="0">
                <a:pos x="1350" y="16200"/>
              </a:cxn>
            </a:cxnLst>
            <a:rect l="0" t="0" r="r" b="b"/>
            <a:pathLst>
              <a:path w="21600" h="21600">
                <a:moveTo>
                  <a:pt x="3375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2160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4E67C8"/>
          </a:solidFill>
          <a:ln w="15840" cap="flat">
            <a:solidFill>
              <a:srgbClr val="1E2E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42" grpId="0"/>
      <p:bldP spid="22542" grpId="1"/>
      <p:bldP spid="225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 Black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476375" y="4365625"/>
            <a:ext cx="2879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627313" y="5518150"/>
            <a:ext cx="28813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 i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208951" flipV="1">
            <a:off x="41719" y="2478893"/>
            <a:ext cx="9072563" cy="1649412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rot="10800000"/>
          <a:lstStyle/>
          <a:p>
            <a:endParaRPr lang="ru-RU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250825" y="2924944"/>
            <a:ext cx="889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kk-KZ" sz="4400" b="1" dirty="0" smtClean="0">
                <a:solidFill>
                  <a:srgbClr val="663300"/>
                </a:solidFill>
                <a:latin typeface="Arial Narrow" pitchFamily="34" charset="0"/>
              </a:rPr>
              <a:t>Құралдар жиыны нешеу?</a:t>
            </a:r>
            <a:endParaRPr lang="ru-RU" sz="44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7" name="Freeform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68554" y="6034088"/>
            <a:ext cx="920353" cy="608012"/>
          </a:xfrm>
          <a:custGeom>
            <a:avLst/>
            <a:gdLst>
              <a:gd name="G0" fmla="+- 21600 0 0"/>
              <a:gd name="G1" fmla="+- 21600 0 0"/>
              <a:gd name="G2" fmla="*/ 1 0 51712"/>
              <a:gd name="G3" fmla="+- 21600 0 0"/>
              <a:gd name="G4" fmla="+- 3375 0 0"/>
              <a:gd name="G5" fmla="+- 10800 0 0"/>
              <a:gd name="G6" fmla="+- 675 0 0"/>
              <a:gd name="G7" fmla="+- 1350 0 0"/>
              <a:gd name="G8" fmla="+- 2700 0 0"/>
              <a:gd name="G9" fmla="*/ G0 1 21600"/>
              <a:gd name="G10" fmla="*/ G1 1 21600"/>
              <a:gd name="G11" fmla="+- 3375 0 16200"/>
              <a:gd name="G12" fmla="+- 21600 0 16200"/>
              <a:gd name="G13" fmla="?: G12 16200 21600"/>
              <a:gd name="G14" fmla="?: G11 3375 G12"/>
              <a:gd name="G15" fmla="*/ 1 0 51712"/>
              <a:gd name="G16" fmla="+- G15 0 5400"/>
              <a:gd name="G17" fmla="*/ 1 0 51712"/>
              <a:gd name="G18" fmla="+- 10800 0 5400"/>
              <a:gd name="G19" fmla="?: G18 5400 10800"/>
              <a:gd name="G20" fmla="?: G16 G17 G18"/>
              <a:gd name="G21" fmla="+- 21600 0 G20"/>
              <a:gd name="G22" fmla="*/ G14 G9 1"/>
              <a:gd name="G23" fmla="*/ G22 1 1"/>
              <a:gd name="G24" fmla="*/ G20 G10 1"/>
              <a:gd name="G25" fmla="*/ G24 1 1"/>
              <a:gd name="G26" fmla="*/ 3375 G9 1"/>
              <a:gd name="G27" fmla="*/ G26 1 1"/>
              <a:gd name="G28" fmla="+- 21600 0 G20"/>
              <a:gd name="G29" fmla="*/ G21 G10 1"/>
              <a:gd name="G30" fmla="*/ G29 1 1"/>
              <a:gd name="G31" fmla="*/ G20 G10 1"/>
              <a:gd name="G32" fmla="*/ G31 1 1"/>
              <a:gd name="G33" fmla="*/ G28 G20 1"/>
              <a:gd name="G34" fmla="*/ G33 1 1"/>
              <a:gd name="G35" fmla="*/ G34 1 10800"/>
              <a:gd name="G36" fmla="+- G20 G35 0"/>
              <a:gd name="G37" fmla="*/ 1 0 51712"/>
              <a:gd name="G38" fmla="+- G36 0 G37"/>
              <a:gd name="G39" fmla="*/ G38 G9 1"/>
              <a:gd name="G40" fmla="*/ G39 1 1"/>
              <a:gd name="G41" fmla="*/ 21600 1 2"/>
              <a:gd name="G42" fmla="+- 21600 0 0"/>
              <a:gd name="G43" fmla="*/ 21600 1 2"/>
              <a:gd name="G44" fmla="+- 21600 0 0"/>
            </a:gdLst>
            <a:ahLst/>
            <a:cxnLst>
              <a:cxn ang="0">
                <a:pos x="3375" y="5400"/>
              </a:cxn>
              <a:cxn ang="0">
                <a:pos x="5400" y="5400"/>
              </a:cxn>
              <a:cxn ang="0">
                <a:pos x="5400" y="0"/>
              </a:cxn>
              <a:cxn ang="0">
                <a:pos x="21600" y="10800"/>
              </a:cxn>
              <a:cxn ang="0">
                <a:pos x="5400" y="21600"/>
              </a:cxn>
              <a:cxn ang="0">
                <a:pos x="5400" y="16200"/>
              </a:cxn>
              <a:cxn ang="0">
                <a:pos x="3375" y="16200"/>
              </a:cxn>
              <a:cxn ang="0">
                <a:pos x="0" y="5400"/>
              </a:cxn>
              <a:cxn ang="0">
                <a:pos x="675" y="5400"/>
              </a:cxn>
              <a:cxn ang="0">
                <a:pos x="675" y="16200"/>
              </a:cxn>
              <a:cxn ang="0">
                <a:pos x="0" y="16200"/>
              </a:cxn>
              <a:cxn ang="0">
                <a:pos x="1350" y="5400"/>
              </a:cxn>
              <a:cxn ang="0">
                <a:pos x="2700" y="5400"/>
              </a:cxn>
              <a:cxn ang="0">
                <a:pos x="2700" y="16200"/>
              </a:cxn>
              <a:cxn ang="0">
                <a:pos x="1350" y="16200"/>
              </a:cxn>
            </a:cxnLst>
            <a:rect l="0" t="0" r="r" b="b"/>
            <a:pathLst>
              <a:path w="21600" h="21600">
                <a:moveTo>
                  <a:pt x="3375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2160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4E67C8"/>
          </a:solidFill>
          <a:ln w="15840" cap="flat">
            <a:solidFill>
              <a:srgbClr val="1E2E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  <p:bldP spid="22540" grpId="1"/>
      <p:bldP spid="22542" grpId="0"/>
      <p:bldP spid="22542" grpId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 Black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476375" y="4365625"/>
            <a:ext cx="2879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627313" y="5518150"/>
            <a:ext cx="28813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 i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208951" flipV="1">
            <a:off x="30210" y="2478542"/>
            <a:ext cx="9072563" cy="2028365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92D050"/>
          </a:solidFill>
          <a:ln w="22225">
            <a:noFill/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rot="10800000"/>
          <a:lstStyle/>
          <a:p>
            <a:endParaRPr lang="ru-RU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250825" y="2924944"/>
            <a:ext cx="889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kk-KZ" sz="4400" b="1" dirty="0" smtClean="0">
                <a:solidFill>
                  <a:srgbClr val="663300"/>
                </a:solidFill>
                <a:latin typeface="Arial Narrow" pitchFamily="34" charset="0"/>
              </a:rPr>
              <a:t>Қандай саймандар тақтасын білесіңдер?</a:t>
            </a:r>
            <a:endParaRPr lang="ru-RU" sz="44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7" name="Freeform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68554" y="6034088"/>
            <a:ext cx="920353" cy="608012"/>
          </a:xfrm>
          <a:custGeom>
            <a:avLst/>
            <a:gdLst>
              <a:gd name="G0" fmla="+- 21600 0 0"/>
              <a:gd name="G1" fmla="+- 21600 0 0"/>
              <a:gd name="G2" fmla="*/ 1 0 51712"/>
              <a:gd name="G3" fmla="+- 21600 0 0"/>
              <a:gd name="G4" fmla="+- 3375 0 0"/>
              <a:gd name="G5" fmla="+- 10800 0 0"/>
              <a:gd name="G6" fmla="+- 675 0 0"/>
              <a:gd name="G7" fmla="+- 1350 0 0"/>
              <a:gd name="G8" fmla="+- 2700 0 0"/>
              <a:gd name="G9" fmla="*/ G0 1 21600"/>
              <a:gd name="G10" fmla="*/ G1 1 21600"/>
              <a:gd name="G11" fmla="+- 3375 0 16200"/>
              <a:gd name="G12" fmla="+- 21600 0 16200"/>
              <a:gd name="G13" fmla="?: G12 16200 21600"/>
              <a:gd name="G14" fmla="?: G11 3375 G12"/>
              <a:gd name="G15" fmla="*/ 1 0 51712"/>
              <a:gd name="G16" fmla="+- G15 0 5400"/>
              <a:gd name="G17" fmla="*/ 1 0 51712"/>
              <a:gd name="G18" fmla="+- 10800 0 5400"/>
              <a:gd name="G19" fmla="?: G18 5400 10800"/>
              <a:gd name="G20" fmla="?: G16 G17 G18"/>
              <a:gd name="G21" fmla="+- 21600 0 G20"/>
              <a:gd name="G22" fmla="*/ G14 G9 1"/>
              <a:gd name="G23" fmla="*/ G22 1 1"/>
              <a:gd name="G24" fmla="*/ G20 G10 1"/>
              <a:gd name="G25" fmla="*/ G24 1 1"/>
              <a:gd name="G26" fmla="*/ 3375 G9 1"/>
              <a:gd name="G27" fmla="*/ G26 1 1"/>
              <a:gd name="G28" fmla="+- 21600 0 G20"/>
              <a:gd name="G29" fmla="*/ G21 G10 1"/>
              <a:gd name="G30" fmla="*/ G29 1 1"/>
              <a:gd name="G31" fmla="*/ G20 G10 1"/>
              <a:gd name="G32" fmla="*/ G31 1 1"/>
              <a:gd name="G33" fmla="*/ G28 G20 1"/>
              <a:gd name="G34" fmla="*/ G33 1 1"/>
              <a:gd name="G35" fmla="*/ G34 1 10800"/>
              <a:gd name="G36" fmla="+- G20 G35 0"/>
              <a:gd name="G37" fmla="*/ 1 0 51712"/>
              <a:gd name="G38" fmla="+- G36 0 G37"/>
              <a:gd name="G39" fmla="*/ G38 G9 1"/>
              <a:gd name="G40" fmla="*/ G39 1 1"/>
              <a:gd name="G41" fmla="*/ 21600 1 2"/>
              <a:gd name="G42" fmla="+- 21600 0 0"/>
              <a:gd name="G43" fmla="*/ 21600 1 2"/>
              <a:gd name="G44" fmla="+- 21600 0 0"/>
            </a:gdLst>
            <a:ahLst/>
            <a:cxnLst>
              <a:cxn ang="0">
                <a:pos x="3375" y="5400"/>
              </a:cxn>
              <a:cxn ang="0">
                <a:pos x="5400" y="5400"/>
              </a:cxn>
              <a:cxn ang="0">
                <a:pos x="5400" y="0"/>
              </a:cxn>
              <a:cxn ang="0">
                <a:pos x="21600" y="10800"/>
              </a:cxn>
              <a:cxn ang="0">
                <a:pos x="5400" y="21600"/>
              </a:cxn>
              <a:cxn ang="0">
                <a:pos x="5400" y="16200"/>
              </a:cxn>
              <a:cxn ang="0">
                <a:pos x="3375" y="16200"/>
              </a:cxn>
              <a:cxn ang="0">
                <a:pos x="0" y="5400"/>
              </a:cxn>
              <a:cxn ang="0">
                <a:pos x="675" y="5400"/>
              </a:cxn>
              <a:cxn ang="0">
                <a:pos x="675" y="16200"/>
              </a:cxn>
              <a:cxn ang="0">
                <a:pos x="0" y="16200"/>
              </a:cxn>
              <a:cxn ang="0">
                <a:pos x="1350" y="5400"/>
              </a:cxn>
              <a:cxn ang="0">
                <a:pos x="2700" y="5400"/>
              </a:cxn>
              <a:cxn ang="0">
                <a:pos x="2700" y="16200"/>
              </a:cxn>
              <a:cxn ang="0">
                <a:pos x="1350" y="16200"/>
              </a:cxn>
            </a:cxnLst>
            <a:rect l="0" t="0" r="r" b="b"/>
            <a:pathLst>
              <a:path w="21600" h="21600">
                <a:moveTo>
                  <a:pt x="3375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2160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4E67C8"/>
          </a:solidFill>
          <a:ln w="15840" cap="flat">
            <a:solidFill>
              <a:srgbClr val="1E2E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  <p:bldP spid="22540" grpId="1"/>
      <p:bldP spid="22542" grpId="0"/>
      <p:bldP spid="22542" grpId="1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 Black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476375" y="4365625"/>
            <a:ext cx="2879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627313" y="5518150"/>
            <a:ext cx="28813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 i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208951" flipV="1">
            <a:off x="41719" y="2694917"/>
            <a:ext cx="9072563" cy="1649412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rot="10800000"/>
          <a:lstStyle/>
          <a:p>
            <a:endParaRPr lang="ru-RU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250825" y="2924944"/>
            <a:ext cx="889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4400" b="1" dirty="0" smtClean="0">
                <a:solidFill>
                  <a:srgbClr val="663300"/>
                </a:solidFill>
                <a:latin typeface="Arial Narrow" pitchFamily="34" charset="0"/>
              </a:rPr>
              <a:t>Paint </a:t>
            </a:r>
            <a:r>
              <a:rPr lang="kk-KZ" sz="4400" b="1" dirty="0" smtClean="0">
                <a:solidFill>
                  <a:srgbClr val="663300"/>
                </a:solidFill>
                <a:latin typeface="Arial Narrow" pitchFamily="34" charset="0"/>
              </a:rPr>
              <a:t>– сурет салу графикасы не үшін керек?</a:t>
            </a:r>
            <a:endParaRPr lang="ru-RU" sz="44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7" name="Freeform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68554" y="6034088"/>
            <a:ext cx="920353" cy="608012"/>
          </a:xfrm>
          <a:custGeom>
            <a:avLst/>
            <a:gdLst>
              <a:gd name="G0" fmla="+- 21600 0 0"/>
              <a:gd name="G1" fmla="+- 21600 0 0"/>
              <a:gd name="G2" fmla="*/ 1 0 51712"/>
              <a:gd name="G3" fmla="+- 21600 0 0"/>
              <a:gd name="G4" fmla="+- 3375 0 0"/>
              <a:gd name="G5" fmla="+- 10800 0 0"/>
              <a:gd name="G6" fmla="+- 675 0 0"/>
              <a:gd name="G7" fmla="+- 1350 0 0"/>
              <a:gd name="G8" fmla="+- 2700 0 0"/>
              <a:gd name="G9" fmla="*/ G0 1 21600"/>
              <a:gd name="G10" fmla="*/ G1 1 21600"/>
              <a:gd name="G11" fmla="+- 3375 0 16200"/>
              <a:gd name="G12" fmla="+- 21600 0 16200"/>
              <a:gd name="G13" fmla="?: G12 16200 21600"/>
              <a:gd name="G14" fmla="?: G11 3375 G12"/>
              <a:gd name="G15" fmla="*/ 1 0 51712"/>
              <a:gd name="G16" fmla="+- G15 0 5400"/>
              <a:gd name="G17" fmla="*/ 1 0 51712"/>
              <a:gd name="G18" fmla="+- 10800 0 5400"/>
              <a:gd name="G19" fmla="?: G18 5400 10800"/>
              <a:gd name="G20" fmla="?: G16 G17 G18"/>
              <a:gd name="G21" fmla="+- 21600 0 G20"/>
              <a:gd name="G22" fmla="*/ G14 G9 1"/>
              <a:gd name="G23" fmla="*/ G22 1 1"/>
              <a:gd name="G24" fmla="*/ G20 G10 1"/>
              <a:gd name="G25" fmla="*/ G24 1 1"/>
              <a:gd name="G26" fmla="*/ 3375 G9 1"/>
              <a:gd name="G27" fmla="*/ G26 1 1"/>
              <a:gd name="G28" fmla="+- 21600 0 G20"/>
              <a:gd name="G29" fmla="*/ G21 G10 1"/>
              <a:gd name="G30" fmla="*/ G29 1 1"/>
              <a:gd name="G31" fmla="*/ G20 G10 1"/>
              <a:gd name="G32" fmla="*/ G31 1 1"/>
              <a:gd name="G33" fmla="*/ G28 G20 1"/>
              <a:gd name="G34" fmla="*/ G33 1 1"/>
              <a:gd name="G35" fmla="*/ G34 1 10800"/>
              <a:gd name="G36" fmla="+- G20 G35 0"/>
              <a:gd name="G37" fmla="*/ 1 0 51712"/>
              <a:gd name="G38" fmla="+- G36 0 G37"/>
              <a:gd name="G39" fmla="*/ G38 G9 1"/>
              <a:gd name="G40" fmla="*/ G39 1 1"/>
              <a:gd name="G41" fmla="*/ 21600 1 2"/>
              <a:gd name="G42" fmla="+- 21600 0 0"/>
              <a:gd name="G43" fmla="*/ 21600 1 2"/>
              <a:gd name="G44" fmla="+- 21600 0 0"/>
            </a:gdLst>
            <a:ahLst/>
            <a:cxnLst>
              <a:cxn ang="0">
                <a:pos x="3375" y="5400"/>
              </a:cxn>
              <a:cxn ang="0">
                <a:pos x="5400" y="5400"/>
              </a:cxn>
              <a:cxn ang="0">
                <a:pos x="5400" y="0"/>
              </a:cxn>
              <a:cxn ang="0">
                <a:pos x="21600" y="10800"/>
              </a:cxn>
              <a:cxn ang="0">
                <a:pos x="5400" y="21600"/>
              </a:cxn>
              <a:cxn ang="0">
                <a:pos x="5400" y="16200"/>
              </a:cxn>
              <a:cxn ang="0">
                <a:pos x="3375" y="16200"/>
              </a:cxn>
              <a:cxn ang="0">
                <a:pos x="0" y="5400"/>
              </a:cxn>
              <a:cxn ang="0">
                <a:pos x="675" y="5400"/>
              </a:cxn>
              <a:cxn ang="0">
                <a:pos x="675" y="16200"/>
              </a:cxn>
              <a:cxn ang="0">
                <a:pos x="0" y="16200"/>
              </a:cxn>
              <a:cxn ang="0">
                <a:pos x="1350" y="5400"/>
              </a:cxn>
              <a:cxn ang="0">
                <a:pos x="2700" y="5400"/>
              </a:cxn>
              <a:cxn ang="0">
                <a:pos x="2700" y="16200"/>
              </a:cxn>
              <a:cxn ang="0">
                <a:pos x="1350" y="16200"/>
              </a:cxn>
            </a:cxnLst>
            <a:rect l="0" t="0" r="r" b="b"/>
            <a:pathLst>
              <a:path w="21600" h="21600">
                <a:moveTo>
                  <a:pt x="3375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2160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4E67C8"/>
          </a:solidFill>
          <a:ln w="15840" cap="flat">
            <a:solidFill>
              <a:srgbClr val="1E2E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  <p:bldP spid="22540" grpId="1"/>
      <p:bldP spid="22542" grpId="0"/>
      <p:bldP spid="22542" grpId="1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eaLnBrk="1" hangingPunct="1"/>
            <a:endParaRPr lang="ru-RU" altLang="ru-RU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 eaLnBrk="1" hangingPunct="1"/>
            <a:endParaRPr lang="ru-RU" altLang="ru-RU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WordArt 5"/>
          <p:cNvSpPr>
            <a:spLocks noChangeArrowheads="1" noChangeShapeType="1"/>
          </p:cNvSpPr>
          <p:nvPr/>
        </p:nvSpPr>
        <p:spPr bwMode="auto">
          <a:xfrm>
            <a:off x="468313" y="1484313"/>
            <a:ext cx="5526087" cy="1270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i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Демалыс  сәті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92500" y="0"/>
            <a:ext cx="2233613" cy="1844675"/>
            <a:chOff x="1927" y="0"/>
            <a:chExt cx="2046" cy="1840"/>
          </a:xfrm>
        </p:grpSpPr>
        <p:pic>
          <p:nvPicPr>
            <p:cNvPr id="45084" name="Object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0"/>
              <a:ext cx="2046" cy="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5" name="AutoShape 8"/>
            <p:cNvSpPr>
              <a:spLocks noChangeArrowheads="1"/>
            </p:cNvSpPr>
            <p:nvPr/>
          </p:nvSpPr>
          <p:spPr bwMode="auto">
            <a:xfrm>
              <a:off x="2789" y="754"/>
              <a:ext cx="318" cy="317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 sz="1000"/>
            </a:p>
          </p:txBody>
        </p:sp>
      </p:grpSp>
      <p:pic>
        <p:nvPicPr>
          <p:cNvPr id="82953" name="Picture 9" descr="0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12875"/>
            <a:ext cx="2409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0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238750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5" name="Picture 11" descr="0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175" y="2492375"/>
            <a:ext cx="2409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2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3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4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48375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5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81525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6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238750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1" name="Picture 17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38750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1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Picture 19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0526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4" name="Picture 20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08476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5" name="Picture 21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522922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6" name="Picture 22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7" name="Picture 23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8913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8" name="Picture 24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92375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9" name="Picture 25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686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0" name="Picture 26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926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1" name="Picture 27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13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2" name="Picture 2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9215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3" name="Picture 24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31 0.06817 C -0.08871 0.0862 -0.11112 0.10446 -0.12987 0.10746 C -0.14862 0.11046 -0.15869 0.08319 -0.17882 0.0862 C -0.19896 0.0892 -0.22935 0.12225 -0.25035 0.12572 C -0.27136 0.12918 -0.28299 0.10677 -0.30487 0.10746 C -0.32674 0.10815 -0.36233 0.12734 -0.38212 0.13011 C -0.40191 0.13288 -0.40521 0.12017 -0.4231 0.1241 C -0.44098 0.12803 -0.46754 0.14906 -0.48907 0.15438 C -0.5106 0.15969 -0.53247 0.16246 -0.55261 0.15576 C -0.57275 0.14906 -0.59167 0.10862 -0.60938 0.11347 C -0.62709 0.11832 -0.65018 0.17286 -0.65938 0.18465 " pathEditMode="relative" rAng="0" ptsTypes="aaaaaaaaaaA">
                                      <p:cBhvr>
                                        <p:cTn id="16" dur="3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53" y="58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9 -0.03675 C -0.04931 -0.00901 -0.0526 0.01872 -0.06458 0.02473 C -0.07674 0.03074 -0.10156 -0.00231 -0.1184 -0.00069 C -0.13542 0.00092 -0.14514 0.03397 -0.16597 0.03397 C -0.18698 0.0342 -0.22083 -0.00116 -0.24375 0.00046 C -0.26632 0.00231 -0.28038 0.04322 -0.30226 0.04345 C -0.32465 0.04368 -0.3533 0.00023 -0.37639 0.00185 C -0.39948 0.0037 -0.4191 0.05177 -0.44149 0.05408 C -0.46389 0.05662 -0.4901 0.01364 -0.51042 0.01664 C -0.53073 0.01964 -0.54271 0.06979 -0.56302 0.07303 C -0.58316 0.07627 -0.61198 0.03536 -0.63177 0.03675 C -0.65156 0.0379 -0.66302 0.07026 -0.68195 0.08089 C -0.70087 0.09152 -0.73698 0.08343 -0.74566 0.10099 C -0.75417 0.11856 -0.74757 0.17102 -0.73455 0.18673 C -0.72135 0.20245 -0.68941 0.19321 -0.66684 0.19621 C -0.64427 0.19898 -0.62188 0.20153 -0.59913 0.2043 " pathEditMode="relative" rAng="0" ptsTypes="aaaaaaaaaaaaaaaA">
                                      <p:cBhvr>
                                        <p:cTn id="20" dur="3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34" y="12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052513"/>
            <a:ext cx="3529012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116013" y="3492500"/>
            <a:ext cx="75898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sz="2800" dirty="0" err="1">
                <a:solidFill>
                  <a:srgbClr val="FF0000"/>
                </a:solidFill>
                <a:latin typeface="Times New Roman" pitchFamily="18" charset="0"/>
              </a:rPr>
              <a:t>Бұл 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</a:rPr>
              <a:t>автобус </a:t>
            </a:r>
            <a:r>
              <a:rPr lang="ru-RU" altLang="ru-RU" sz="2800" dirty="0" err="1">
                <a:solidFill>
                  <a:srgbClr val="FF0000"/>
                </a:solidFill>
                <a:latin typeface="Times New Roman" pitchFamily="18" charset="0"/>
              </a:rPr>
              <a:t>қандай бағытпен кетіп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</a:rPr>
              <a:t> бара </a:t>
            </a:r>
            <a:r>
              <a:rPr lang="ru-RU" altLang="ru-RU" sz="2800" dirty="0" err="1">
                <a:solidFill>
                  <a:srgbClr val="FF0000"/>
                </a:solidFill>
                <a:latin typeface="Times New Roman" pitchFamily="18" charset="0"/>
              </a:rPr>
              <a:t>жатыр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</a:p>
          <a:p>
            <a:pPr eaLnBrk="1" hangingPunct="1"/>
            <a:r>
              <a:rPr lang="ru-RU" altLang="ru-RU" sz="2800" dirty="0" err="1">
                <a:solidFill>
                  <a:srgbClr val="FF0000"/>
                </a:solidFill>
                <a:latin typeface="Times New Roman" pitchFamily="18" charset="0"/>
              </a:rPr>
              <a:t>Оң жақпен немесе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  <a:latin typeface="Times New Roman" pitchFamily="18" charset="0"/>
              </a:rPr>
              <a:t>сол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  <a:latin typeface="Times New Roman" pitchFamily="18" charset="0"/>
              </a:rPr>
              <a:t>жақпен?</a:t>
            </a:r>
            <a:endParaRPr lang="ru-RU" altLang="ru-RU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339975" y="5281613"/>
            <a:ext cx="6480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</a:rPr>
              <a:t>Автобус сол бағытпен жүріп бара жатыр.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</a:rPr>
              <a:t> Себебі, оң жақпен жүргенде есігі көрінетін еді.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0"/>
            <a:ext cx="17416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І топ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Описание: Фоны для презентаций Глобу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14500"/>
            <a:ext cx="13350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7859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4000500"/>
            <a:ext cx="5289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>
                <a:latin typeface="Times New Roman" pitchFamily="18" charset="0"/>
              </a:rPr>
              <a:t>1 </a:t>
            </a:r>
            <a:r>
              <a:rPr lang="ru-RU" altLang="ru-RU" sz="2400">
                <a:latin typeface="Times New Roman" pitchFamily="18" charset="0"/>
              </a:rPr>
              <a:t>жұмыртқа 3 минут қайнайды, 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</a:rPr>
              <a:t>ал 4 жұмыртқа неше минут қайнайды?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4463" y="5310188"/>
            <a:ext cx="145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</a:rPr>
              <a:t>3 минут</a:t>
            </a:r>
            <a:r>
              <a:rPr lang="ru-RU" altLang="ru-RU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0"/>
            <a:ext cx="19340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ІІ топ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692275" y="3573463"/>
            <a:ext cx="61595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altLang="ru-RU" sz="2800" b="1">
                <a:latin typeface="Times New Roman" pitchFamily="18" charset="0"/>
              </a:rPr>
              <a:t>Үш страус ұшып келе жатты.</a:t>
            </a:r>
          </a:p>
          <a:p>
            <a:pPr algn="ctr" eaLnBrk="1" hangingPunct="1"/>
            <a:r>
              <a:rPr lang="ru-RU" altLang="ru-RU" sz="2800" b="1">
                <a:latin typeface="Times New Roman" pitchFamily="18" charset="0"/>
              </a:rPr>
              <a:t>Аңшы олардың біреуін атып өлтірді.</a:t>
            </a:r>
          </a:p>
          <a:p>
            <a:pPr algn="ctr" eaLnBrk="1" hangingPunct="1"/>
            <a:r>
              <a:rPr lang="ru-RU" altLang="ru-RU" sz="2800" b="1">
                <a:latin typeface="Times New Roman" pitchFamily="18" charset="0"/>
              </a:rPr>
              <a:t>Олардың қаншасы қалды?</a:t>
            </a:r>
            <a:r>
              <a:rPr lang="ru-RU" altLang="ru-RU" sz="2800">
                <a:latin typeface="Times New Roman" pitchFamily="18" charset="0"/>
              </a:rPr>
              <a:t> 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9215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620713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65175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356100" y="5368925"/>
            <a:ext cx="4227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</a:rPr>
              <a:t>Жауабы: Страус ұшпайды</a:t>
            </a:r>
            <a:r>
              <a:rPr lang="ru-RU" altLang="ru-RU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17416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І топ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Куб 4"/>
          <p:cNvSpPr/>
          <p:nvPr/>
        </p:nvSpPr>
        <p:spPr>
          <a:xfrm>
            <a:off x="539552" y="188640"/>
            <a:ext cx="1368152" cy="1052736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уб 5"/>
          <p:cNvSpPr/>
          <p:nvPr/>
        </p:nvSpPr>
        <p:spPr>
          <a:xfrm>
            <a:off x="1475656" y="1268760"/>
            <a:ext cx="1296144" cy="100811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2987824" y="2204864"/>
            <a:ext cx="1296144" cy="997282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2987824" y="3356992"/>
            <a:ext cx="1224136" cy="1069290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2123728" y="188640"/>
            <a:ext cx="4374818" cy="836712"/>
          </a:xfrm>
          <a:prstGeom prst="cloud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Сәлем сөздің атасы</a:t>
            </a:r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3059832" y="1196752"/>
            <a:ext cx="4003948" cy="937244"/>
          </a:xfrm>
          <a:prstGeom prst="cloud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Қай сөз артық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Облако 11"/>
          <p:cNvSpPr/>
          <p:nvPr/>
        </p:nvSpPr>
        <p:spPr>
          <a:xfrm>
            <a:off x="4860032" y="2276872"/>
            <a:ext cx="3960440" cy="1008112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Кім білімді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4788024" y="3429000"/>
            <a:ext cx="4052430" cy="1055610"/>
          </a:xfrm>
          <a:prstGeom prst="cloud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Логикалық есептер</a:t>
            </a:r>
            <a:endParaRPr lang="kk-KZ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1475656" y="4365104"/>
            <a:ext cx="1224136" cy="1069290"/>
          </a:xfrm>
          <a:prstGeom prst="cube">
            <a:avLst/>
          </a:prstGeom>
          <a:solidFill>
            <a:srgbClr val="D6009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23528" y="5589240"/>
            <a:ext cx="1224136" cy="106929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2699792" y="4509120"/>
            <a:ext cx="4231942" cy="1055610"/>
          </a:xfrm>
          <a:prstGeom prst="cloud">
            <a:avLst/>
          </a:prstGeom>
          <a:solidFill>
            <a:srgbClr val="D60093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Ғажайып командалар</a:t>
            </a:r>
            <a:endParaRPr lang="kk-KZ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1691680" y="5805264"/>
            <a:ext cx="3960440" cy="836712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Ойлан да тап</a:t>
            </a:r>
            <a:endParaRPr lang="kk-KZ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57563"/>
            <a:ext cx="84597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221163"/>
            <a:ext cx="6264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229225"/>
            <a:ext cx="302418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3375"/>
            <a:ext cx="4897437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19340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ІІ топ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79200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797425"/>
            <a:ext cx="345598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6250"/>
            <a:ext cx="13557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9275"/>
            <a:ext cx="130175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9275"/>
            <a:ext cx="1362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17416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І топ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4813"/>
            <a:ext cx="29432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81525"/>
            <a:ext cx="43211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2714620"/>
            <a:ext cx="735811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Бөлмеде әр бұрышта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мысықтан және оған қарама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қарсы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мысықтан отырса, бөлмеде неше мысық бар?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5" name="Picture 5" descr="0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85813"/>
            <a:ext cx="142875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0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17145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8" y="0"/>
            <a:ext cx="19340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ІІ топ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0297" y="147180"/>
            <a:ext cx="475298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0760" y="147180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0122" y="147180"/>
            <a:ext cx="475298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560" y="147180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3910" y="147180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1685" y="147180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110" y="147180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110" y="1337805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110" y="2339517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6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110" y="3442830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110" y="4589005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8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110" y="5924092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9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6872" y="5924092"/>
            <a:ext cx="475298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585" y="5924092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1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0810" y="5924092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2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410" y="5924092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3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2072" y="5924092"/>
            <a:ext cx="475298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4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0185" y="5924092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5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6185" y="5924092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6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6185" y="4704892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7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6185" y="3573005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8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6185" y="2644317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" name="Picture 14" descr="J009574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6185" y="1309230"/>
            <a:ext cx="475297" cy="42320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https://lh4.googleusercontent.com/-Fo7TMwLO81iJw3FVB0gTIWi56sziAztjpZ5HIAEvUp0Dnd72AwTvOLD5KIFlMTlmrRO_hQhsLtlB0e_26gzm8sSjkmqilk4JvBtLSlRo4j3_Kuh7P4JwXacNekjl_OSMunS07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1070610"/>
            <a:ext cx="5940425" cy="471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2411760" y="0"/>
            <a:ext cx="4564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Ойлан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да, тап!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User\Desktop\imgpreview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817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9460" y="1844824"/>
            <a:ext cx="62070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</a:t>
            </a:r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аяқталды</a:t>
            </a:r>
            <a:endParaRPr lang="ru-RU" sz="54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болыңыздар</a:t>
            </a:r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C:\Users\User\Desktop\imgpreview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61" y="78457"/>
            <a:ext cx="933450" cy="971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87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1" descr="18m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143380"/>
            <a:ext cx="22082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 rot="3436031">
            <a:off x="2989031" y="1081772"/>
            <a:ext cx="4867442" cy="5039368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14612" y="2786058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Сәлем сөздің атасы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976" y="714356"/>
            <a:ext cx="89194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6000" b="1" i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өңіл күйлеріңіз қандай?</a:t>
            </a:r>
            <a:endParaRPr lang="ru-RU" sz="6000" b="1" i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214554"/>
            <a:ext cx="2242833" cy="3214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14488"/>
            <a:ext cx="1976951" cy="2812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85926"/>
            <a:ext cx="1976951" cy="2812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 additive="repl">
                                        <p:cTn id="6" dur="18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026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052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078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10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15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96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23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270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297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317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">
                                          <p:val>
                                            <p:strVal val="#ppt_y"/>
                                          </p:val>
                                        </p:tav>
                                        <p:tav tm="20000">
                                          <p:val>
                                            <p:strVal val="#ppt_y-0.034"/>
                                          </p:val>
                                        </p:tav>
                                        <p:tav tm="30000">
                                          <p:val>
                                            <p:strVal val="#ppt_y-0.065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090"/>
                                          </p:val>
                                        </p:tav>
                                        <p:tav tm="50000">
                                          <p:val>
                                            <p:strVal val="#ppt_y-0.106"/>
                                          </p:val>
                                        </p:tav>
                                        <p:tav tm="60000">
                                          <p:val>
                                            <p:strVal val="#ppt_y-0.111"/>
                                          </p:val>
                                        </p:tav>
                                        <p:tav tm="70000">
                                          <p:val>
                                            <p:strVal val="#ppt_y-0.106"/>
                                          </p:val>
                                        </p:tav>
                                        <p:tav tm="80000">
                                          <p:val>
                                            <p:strVal val="#ppt_y-0.090"/>
                                          </p:val>
                                        </p:tav>
                                        <p:tav tm="90000">
                                          <p:val>
                                            <p:strVal val="#ppt_y-0.06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">
                                          <p:val>
                                            <p:strVal val="#ppt_y"/>
                                          </p:val>
                                        </p:tav>
                                        <p:tav tm="20000">
                                          <p:val>
                                            <p:strVal val="#ppt_y-0.011"/>
                                          </p:val>
                                        </p:tav>
                                        <p:tav tm="30000">
                                          <p:val>
                                            <p:strVal val="#ppt_y-0.022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030"/>
                                          </p:val>
                                        </p:tav>
                                        <p:tav tm="50000">
                                          <p:val>
                                            <p:strVal val="#ppt_y-0.035"/>
                                          </p:val>
                                        </p:tav>
                                        <p:tav tm="60000">
                                          <p:val>
                                            <p:strVal val="#ppt_y-0.037"/>
                                          </p:val>
                                        </p:tav>
                                        <p:tav tm="70000">
                                          <p:val>
                                            <p:strVal val="#ppt_y-0.035"/>
                                          </p:val>
                                        </p:tav>
                                        <p:tav tm="80000">
                                          <p:val>
                                            <p:strVal val="#ppt_y-0.030"/>
                                          </p:val>
                                        </p:tav>
                                        <p:tav tm="90000">
                                          <p:val>
                                            <p:strVal val="#ppt_y-0.02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">
                                          <p:val>
                                            <p:strVal val="#ppt_y"/>
                                          </p:val>
                                        </p:tav>
                                        <p:tav tm="20000">
                                          <p:val>
                                            <p:strVal val="#ppt_y-0.004"/>
                                          </p:val>
                                        </p:tav>
                                        <p:tav tm="30000">
                                          <p:val>
                                            <p:strVal val="#ppt_y-0.007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010"/>
                                          </p:val>
                                        </p:tav>
                                        <p:tav tm="50000">
                                          <p:val>
                                            <p:strVal val="#ppt_y-0.012"/>
                                          </p:val>
                                        </p:tav>
                                        <p:tav tm="60000">
                                          <p:val>
                                            <p:strVal val="#ppt_y-0.0123"/>
                                          </p:val>
                                        </p:tav>
                                        <p:tav tm="70000">
                                          <p:val>
                                            <p:strVal val="#ppt_y-0.012"/>
                                          </p:val>
                                        </p:tav>
                                        <p:tav tm="80000">
                                          <p:val>
                                            <p:strVal val="#ppt_y-0.010"/>
                                          </p:val>
                                        </p:tav>
                                        <p:tav tm="90000">
                                          <p:val>
                                            <p:strVal val="#ppt_y-0.007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8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4" dur="26" fill="hold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15" dur="166" decel="50000" fill="hold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6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17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8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19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20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21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55650" y="260648"/>
            <a:ext cx="8388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>
              <a:lnSpc>
                <a:spcPct val="130000"/>
              </a:lnSpc>
            </a:pPr>
            <a:r>
              <a:rPr lang="kk-KZ" alt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Қай сөз артық</a:t>
            </a:r>
            <a:endParaRPr lang="ru-RU" alt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417638" y="1484784"/>
            <a:ext cx="7726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130000"/>
              </a:lnSpc>
            </a:pPr>
            <a:r>
              <a:rPr lang="en-US" altLang="ru-RU" sz="2800" b="1" dirty="0" smtClean="0">
                <a:solidFill>
                  <a:srgbClr val="000066"/>
                </a:solidFill>
                <a:latin typeface="KZ Bookman Old Style"/>
              </a:rPr>
              <a:t>INTPA - </a:t>
            </a:r>
            <a:endParaRPr lang="ru-RU" altLang="ru-RU" sz="2800" b="1" dirty="0">
              <a:latin typeface="KZ Bookman Old Style"/>
            </a:endParaRPr>
          </a:p>
        </p:txBody>
      </p:sp>
      <p:sp>
        <p:nvSpPr>
          <p:cNvPr id="4711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584" y="2852936"/>
            <a:ext cx="576064" cy="504652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71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584" y="2132856"/>
            <a:ext cx="575990" cy="504453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711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584" y="1196752"/>
            <a:ext cx="576064" cy="648072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33808" name="Picture 7" descr="арнамент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9" name="Picture 8" descr="арнамент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0" name="Picture 9" descr="арнамент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17638" y="2276872"/>
            <a:ext cx="7726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130000"/>
              </a:lnSpc>
            </a:pPr>
            <a:r>
              <a:rPr lang="kk-KZ" altLang="ru-RU" sz="2800" b="1" dirty="0" smtClean="0">
                <a:solidFill>
                  <a:srgbClr val="000066"/>
                </a:solidFill>
                <a:latin typeface="KZ Bookman Old Style"/>
              </a:rPr>
              <a:t>СУЕРТ- </a:t>
            </a:r>
            <a:endParaRPr lang="ru-RU" altLang="ru-RU" sz="2800" b="1" dirty="0">
              <a:latin typeface="KZ Bookman Old Style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417638" y="2780928"/>
            <a:ext cx="7726362" cy="6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130000"/>
              </a:lnSpc>
            </a:pPr>
            <a:r>
              <a:rPr lang="kk-KZ" altLang="ru-RU" sz="2800" b="1" dirty="0" smtClean="0">
                <a:solidFill>
                  <a:srgbClr val="000066"/>
                </a:solidFill>
                <a:latin typeface="KZ Bookman Old Style"/>
              </a:rPr>
              <a:t>ЮЕНМ -</a:t>
            </a:r>
            <a:endParaRPr lang="ru-RU" altLang="ru-RU" sz="2800" b="1" dirty="0">
              <a:latin typeface="KZ Bookman Old Style"/>
            </a:endParaRPr>
          </a:p>
        </p:txBody>
      </p:sp>
      <p:sp>
        <p:nvSpPr>
          <p:cNvPr id="21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584" y="3717032"/>
            <a:ext cx="576064" cy="504652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417638" y="3645024"/>
            <a:ext cx="7726362" cy="6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130000"/>
              </a:lnSpc>
            </a:pPr>
            <a:r>
              <a:rPr lang="kk-KZ" altLang="ru-RU" sz="2800" b="1" dirty="0" smtClean="0">
                <a:solidFill>
                  <a:srgbClr val="000066"/>
                </a:solidFill>
                <a:latin typeface="KZ Bookman Old Style"/>
              </a:rPr>
              <a:t>РЫНДАШКА-</a:t>
            </a:r>
            <a:endParaRPr lang="ru-RU" altLang="ru-RU" sz="2800" b="1" dirty="0">
              <a:latin typeface="KZ Bookman Old Style"/>
            </a:endParaRPr>
          </a:p>
        </p:txBody>
      </p:sp>
      <p:sp>
        <p:nvSpPr>
          <p:cNvPr id="23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584" y="4365104"/>
            <a:ext cx="576064" cy="504652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417638" y="4293096"/>
            <a:ext cx="7726362" cy="6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130000"/>
              </a:lnSpc>
            </a:pPr>
            <a:r>
              <a:rPr lang="kk-KZ" altLang="ru-RU" sz="2800" b="1" dirty="0" smtClean="0">
                <a:solidFill>
                  <a:srgbClr val="000066"/>
                </a:solidFill>
                <a:latin typeface="KZ Bookman Old Style"/>
              </a:rPr>
              <a:t>ЫҚСЫЗ-</a:t>
            </a:r>
            <a:endParaRPr lang="ru-RU" altLang="ru-RU" sz="2800" b="1" dirty="0">
              <a:latin typeface="KZ Bookman Old Style"/>
            </a:endParaRPr>
          </a:p>
        </p:txBody>
      </p:sp>
      <p:sp>
        <p:nvSpPr>
          <p:cNvPr id="25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584" y="5013176"/>
            <a:ext cx="576064" cy="504652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417638" y="4941168"/>
            <a:ext cx="7726362" cy="6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130000"/>
              </a:lnSpc>
            </a:pPr>
            <a:r>
              <a:rPr lang="kk-KZ" altLang="ru-RU" sz="2800" b="1" dirty="0" smtClean="0">
                <a:solidFill>
                  <a:srgbClr val="000066"/>
                </a:solidFill>
                <a:latin typeface="KZ Bookman Old Style"/>
              </a:rPr>
              <a:t>ҚЫСИҚ-</a:t>
            </a:r>
            <a:endParaRPr lang="ru-RU" altLang="ru-RU" sz="2800" b="1" dirty="0">
              <a:latin typeface="KZ Bookman Old Style"/>
            </a:endParaRPr>
          </a:p>
        </p:txBody>
      </p:sp>
      <p:sp>
        <p:nvSpPr>
          <p:cNvPr id="27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584" y="5661248"/>
            <a:ext cx="576064" cy="504652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17638" y="5589240"/>
            <a:ext cx="7726362" cy="6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130000"/>
              </a:lnSpc>
            </a:pPr>
            <a:r>
              <a:rPr lang="kk-KZ" altLang="ru-RU" sz="2800" b="1" dirty="0" smtClean="0">
                <a:solidFill>
                  <a:srgbClr val="000066"/>
                </a:solidFill>
                <a:latin typeface="KZ Bookman Old Style"/>
              </a:rPr>
              <a:t>ИПЛСЭЛ -</a:t>
            </a:r>
            <a:endParaRPr lang="ru-RU" altLang="ru-RU" sz="2800" b="1" dirty="0">
              <a:latin typeface="KZ Bookman Old Style"/>
            </a:endParaRPr>
          </a:p>
        </p:txBody>
      </p:sp>
      <p:sp>
        <p:nvSpPr>
          <p:cNvPr id="29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936" y="1196752"/>
            <a:ext cx="576064" cy="504652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788024" y="1196752"/>
            <a:ext cx="7726362" cy="6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130000"/>
              </a:lnSpc>
            </a:pPr>
            <a:r>
              <a:rPr lang="kk-KZ" altLang="ru-RU" sz="2800" b="1" dirty="0" smtClean="0">
                <a:solidFill>
                  <a:srgbClr val="000066"/>
                </a:solidFill>
                <a:latin typeface="KZ Bookman Old Style"/>
              </a:rPr>
              <a:t>КІШРІКБҮ-</a:t>
            </a:r>
            <a:endParaRPr lang="ru-RU" altLang="ru-RU" sz="2800" b="1" dirty="0">
              <a:latin typeface="KZ Bookman Old Style"/>
            </a:endParaRPr>
          </a:p>
        </p:txBody>
      </p:sp>
      <p:sp>
        <p:nvSpPr>
          <p:cNvPr id="31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81946" y="2060848"/>
            <a:ext cx="576064" cy="504652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4572000" y="1988840"/>
            <a:ext cx="7726362" cy="6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130000"/>
              </a:lnSpc>
            </a:pPr>
            <a:r>
              <a:rPr lang="kk-KZ" altLang="ru-RU" sz="2800" b="1" dirty="0" smtClean="0">
                <a:solidFill>
                  <a:srgbClr val="000066"/>
                </a:solidFill>
                <a:latin typeface="KZ Bookman Old Style"/>
              </a:rPr>
              <a:t>БҰРТӨЫЫШРТ-</a:t>
            </a:r>
            <a:endParaRPr lang="ru-RU" altLang="ru-RU" sz="2800" b="1" dirty="0">
              <a:latin typeface="KZ Bookman Old Style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animBg="1"/>
      <p:bldP spid="47115" grpId="0" animBg="1"/>
      <p:bldP spid="47117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55650" y="260648"/>
            <a:ext cx="8388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>
              <a:lnSpc>
                <a:spcPct val="130000"/>
              </a:lnSpc>
            </a:pPr>
            <a:r>
              <a:rPr lang="kk-KZ" alt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ЖАУАПТАРЫ:</a:t>
            </a:r>
            <a:endParaRPr lang="ru-RU" alt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417638" y="1196752"/>
            <a:ext cx="7726362" cy="6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130000"/>
              </a:lnSpc>
            </a:pPr>
            <a:r>
              <a:rPr lang="en-US" altLang="ru-RU" sz="2800" b="1" dirty="0" smtClean="0">
                <a:solidFill>
                  <a:srgbClr val="000066"/>
                </a:solidFill>
                <a:latin typeface="KZ Bookman Old Style"/>
              </a:rPr>
              <a:t>INTPA -</a:t>
            </a:r>
            <a:r>
              <a:rPr lang="kk-KZ" altLang="ru-RU" sz="2800" b="1" dirty="0" smtClean="0">
                <a:solidFill>
                  <a:srgbClr val="000066"/>
                </a:solidFill>
                <a:latin typeface="KZ Bookman Old Style"/>
              </a:rPr>
              <a:t> </a:t>
            </a:r>
            <a:r>
              <a:rPr lang="en-US" altLang="ru-RU" sz="2800" b="1" dirty="0" smtClean="0">
                <a:solidFill>
                  <a:srgbClr val="FF0000"/>
                </a:solidFill>
                <a:latin typeface="KZ Bookman Old Style"/>
              </a:rPr>
              <a:t>PAINT</a:t>
            </a:r>
            <a:r>
              <a:rPr lang="en-US" altLang="ru-RU" sz="2800" b="1" dirty="0" smtClean="0">
                <a:solidFill>
                  <a:srgbClr val="000066"/>
                </a:solidFill>
                <a:latin typeface="KZ Bookman Old Style"/>
              </a:rPr>
              <a:t> </a:t>
            </a:r>
            <a:endParaRPr lang="ru-RU" altLang="ru-RU" sz="2800" b="1" dirty="0">
              <a:latin typeface="KZ Bookman Old Style"/>
            </a:endParaRPr>
          </a:p>
        </p:txBody>
      </p:sp>
      <p:sp>
        <p:nvSpPr>
          <p:cNvPr id="4711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584" y="2852936"/>
            <a:ext cx="576064" cy="504652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71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584" y="2132856"/>
            <a:ext cx="575990" cy="504453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711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584" y="1196752"/>
            <a:ext cx="576064" cy="648072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33808" name="Picture 7" descr="арнамент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9" name="Picture 8" descr="арнамент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0" name="Picture 9" descr="арнамент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17638" y="1988840"/>
            <a:ext cx="7726362" cy="6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130000"/>
              </a:lnSpc>
            </a:pPr>
            <a:r>
              <a:rPr lang="kk-KZ" altLang="ru-RU" sz="2800" b="1" dirty="0" smtClean="0">
                <a:solidFill>
                  <a:srgbClr val="000066"/>
                </a:solidFill>
                <a:latin typeface="KZ Bookman Old Style"/>
              </a:rPr>
              <a:t>СУЕРТ-</a:t>
            </a:r>
            <a:r>
              <a:rPr lang="en-US" altLang="ru-RU" sz="2800" b="1" dirty="0" smtClean="0">
                <a:solidFill>
                  <a:srgbClr val="000066"/>
                </a:solidFill>
                <a:latin typeface="KZ Bookman Old Style"/>
              </a:rPr>
              <a:t> </a:t>
            </a:r>
            <a:r>
              <a:rPr lang="kk-KZ" altLang="ru-RU" sz="2800" b="1" dirty="0" smtClean="0">
                <a:solidFill>
                  <a:srgbClr val="FF0000"/>
                </a:solidFill>
                <a:latin typeface="KZ Bookman Old Style"/>
              </a:rPr>
              <a:t>СУРЕТ</a:t>
            </a:r>
            <a:r>
              <a:rPr lang="kk-KZ" altLang="ru-RU" sz="2800" b="1" dirty="0" smtClean="0">
                <a:solidFill>
                  <a:srgbClr val="000066"/>
                </a:solidFill>
                <a:latin typeface="KZ Bookman Old Style"/>
              </a:rPr>
              <a:t> </a:t>
            </a:r>
            <a:endParaRPr lang="ru-RU" altLang="ru-RU" sz="2800" b="1" dirty="0">
              <a:latin typeface="KZ Bookman Old Style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417638" y="2780928"/>
            <a:ext cx="7726362" cy="6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130000"/>
              </a:lnSpc>
            </a:pPr>
            <a:r>
              <a:rPr lang="kk-KZ" altLang="ru-RU" sz="2800" b="1" dirty="0" smtClean="0">
                <a:solidFill>
                  <a:srgbClr val="000066"/>
                </a:solidFill>
                <a:latin typeface="KZ Bookman Old Style"/>
              </a:rPr>
              <a:t>ЮЕНМ - </a:t>
            </a:r>
            <a:r>
              <a:rPr lang="kk-KZ" altLang="ru-RU" sz="2800" b="1" dirty="0" smtClean="0">
                <a:solidFill>
                  <a:srgbClr val="FF0000"/>
                </a:solidFill>
                <a:latin typeface="KZ Bookman Old Style"/>
              </a:rPr>
              <a:t>МЕНЮ</a:t>
            </a:r>
            <a:endParaRPr lang="ru-RU" altLang="ru-RU" sz="2800" b="1" dirty="0">
              <a:solidFill>
                <a:srgbClr val="FF0000"/>
              </a:solidFill>
              <a:latin typeface="KZ Bookman Old Style"/>
            </a:endParaRPr>
          </a:p>
        </p:txBody>
      </p:sp>
      <p:sp>
        <p:nvSpPr>
          <p:cNvPr id="21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584" y="3717032"/>
            <a:ext cx="576064" cy="504652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417638" y="3645024"/>
            <a:ext cx="7726362" cy="6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130000"/>
              </a:lnSpc>
            </a:pPr>
            <a:r>
              <a:rPr lang="kk-KZ" altLang="ru-RU" sz="2800" b="1" dirty="0" smtClean="0">
                <a:solidFill>
                  <a:srgbClr val="000066"/>
                </a:solidFill>
                <a:latin typeface="KZ Bookman Old Style"/>
              </a:rPr>
              <a:t>РЫНДАШКА- </a:t>
            </a:r>
            <a:r>
              <a:rPr lang="kk-KZ" altLang="ru-RU" sz="2800" b="1" dirty="0" smtClean="0">
                <a:solidFill>
                  <a:srgbClr val="FF0000"/>
                </a:solidFill>
                <a:latin typeface="KZ Bookman Old Style"/>
              </a:rPr>
              <a:t>ҚАРАНДАШ</a:t>
            </a:r>
            <a:endParaRPr lang="ru-RU" altLang="ru-RU" sz="2800" b="1" dirty="0">
              <a:solidFill>
                <a:srgbClr val="FF0000"/>
              </a:solidFill>
              <a:latin typeface="KZ Bookman Old Style"/>
            </a:endParaRPr>
          </a:p>
        </p:txBody>
      </p:sp>
      <p:sp>
        <p:nvSpPr>
          <p:cNvPr id="23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584" y="4365104"/>
            <a:ext cx="576064" cy="504652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417638" y="4293096"/>
            <a:ext cx="7726362" cy="6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130000"/>
              </a:lnSpc>
            </a:pPr>
            <a:r>
              <a:rPr lang="kk-KZ" altLang="ru-RU" sz="2800" b="1" dirty="0" smtClean="0">
                <a:solidFill>
                  <a:srgbClr val="000066"/>
                </a:solidFill>
                <a:latin typeface="KZ Bookman Old Style"/>
              </a:rPr>
              <a:t>ЫҚСЫЗ- </a:t>
            </a:r>
            <a:r>
              <a:rPr lang="kk-KZ" altLang="ru-RU" sz="2800" b="1" dirty="0" smtClean="0">
                <a:solidFill>
                  <a:srgbClr val="FF0000"/>
                </a:solidFill>
                <a:latin typeface="KZ Bookman Old Style"/>
              </a:rPr>
              <a:t>СЫЗЫҚ</a:t>
            </a:r>
            <a:endParaRPr lang="ru-RU" altLang="ru-RU" sz="2800" b="1" dirty="0">
              <a:solidFill>
                <a:srgbClr val="FF0000"/>
              </a:solidFill>
              <a:latin typeface="KZ Bookman Old Style"/>
            </a:endParaRPr>
          </a:p>
        </p:txBody>
      </p:sp>
      <p:sp>
        <p:nvSpPr>
          <p:cNvPr id="25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584" y="5013176"/>
            <a:ext cx="576064" cy="504652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417638" y="4941168"/>
            <a:ext cx="7726362" cy="6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130000"/>
              </a:lnSpc>
            </a:pPr>
            <a:r>
              <a:rPr lang="kk-KZ" altLang="ru-RU" sz="2800" b="1" dirty="0" smtClean="0">
                <a:solidFill>
                  <a:srgbClr val="000066"/>
                </a:solidFill>
                <a:latin typeface="KZ Bookman Old Style"/>
              </a:rPr>
              <a:t>ҚЫСИҚ- </a:t>
            </a:r>
            <a:r>
              <a:rPr lang="kk-KZ" altLang="ru-RU" sz="2800" b="1" dirty="0" smtClean="0">
                <a:solidFill>
                  <a:srgbClr val="FF0000"/>
                </a:solidFill>
                <a:latin typeface="KZ Bookman Old Style"/>
              </a:rPr>
              <a:t>ҚИСЫҚ</a:t>
            </a:r>
            <a:endParaRPr lang="ru-RU" altLang="ru-RU" sz="2800" b="1" dirty="0">
              <a:solidFill>
                <a:srgbClr val="FF0000"/>
              </a:solidFill>
              <a:latin typeface="KZ Bookman Old Style"/>
            </a:endParaRPr>
          </a:p>
        </p:txBody>
      </p:sp>
      <p:sp>
        <p:nvSpPr>
          <p:cNvPr id="27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584" y="5661248"/>
            <a:ext cx="576064" cy="504652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17638" y="5589240"/>
            <a:ext cx="7726362" cy="6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130000"/>
              </a:lnSpc>
            </a:pPr>
            <a:r>
              <a:rPr lang="kk-KZ" altLang="ru-RU" sz="2800" b="1" dirty="0" smtClean="0">
                <a:solidFill>
                  <a:srgbClr val="000066"/>
                </a:solidFill>
                <a:latin typeface="KZ Bookman Old Style"/>
              </a:rPr>
              <a:t>ИПЛСЭЛ - </a:t>
            </a:r>
            <a:r>
              <a:rPr lang="kk-KZ" altLang="ru-RU" sz="2800" b="1" dirty="0" smtClean="0">
                <a:solidFill>
                  <a:srgbClr val="FF0000"/>
                </a:solidFill>
                <a:latin typeface="KZ Bookman Old Style"/>
              </a:rPr>
              <a:t>ЭЛЛИПС</a:t>
            </a:r>
            <a:endParaRPr lang="ru-RU" altLang="ru-RU" sz="2800" b="1" dirty="0">
              <a:solidFill>
                <a:srgbClr val="FF0000"/>
              </a:solidFill>
              <a:latin typeface="KZ Bookman Old Style"/>
            </a:endParaRPr>
          </a:p>
        </p:txBody>
      </p:sp>
      <p:sp>
        <p:nvSpPr>
          <p:cNvPr id="29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83968" y="1196752"/>
            <a:ext cx="576064" cy="504652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5004048" y="1196752"/>
            <a:ext cx="7726362" cy="6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130000"/>
              </a:lnSpc>
            </a:pPr>
            <a:r>
              <a:rPr lang="kk-KZ" altLang="ru-RU" sz="2800" b="1" dirty="0" smtClean="0">
                <a:solidFill>
                  <a:srgbClr val="000066"/>
                </a:solidFill>
                <a:latin typeface="KZ Bookman Old Style"/>
              </a:rPr>
              <a:t>КІШРІКБҮ- </a:t>
            </a:r>
            <a:r>
              <a:rPr lang="kk-KZ" altLang="ru-RU" sz="2800" b="1" dirty="0" smtClean="0">
                <a:solidFill>
                  <a:srgbClr val="FF0000"/>
                </a:solidFill>
                <a:latin typeface="KZ Bookman Old Style"/>
              </a:rPr>
              <a:t>БҮРІККІШ</a:t>
            </a:r>
            <a:endParaRPr lang="ru-RU" altLang="ru-RU" sz="2800" b="1" dirty="0">
              <a:solidFill>
                <a:srgbClr val="FF0000"/>
              </a:solidFill>
              <a:latin typeface="KZ Bookman Old Style"/>
            </a:endParaRPr>
          </a:p>
        </p:txBody>
      </p:sp>
      <p:sp>
        <p:nvSpPr>
          <p:cNvPr id="31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83968" y="1916832"/>
            <a:ext cx="576064" cy="504652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4788024" y="1844824"/>
            <a:ext cx="4355976" cy="6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130000"/>
              </a:lnSpc>
            </a:pPr>
            <a:r>
              <a:rPr lang="kk-KZ" altLang="ru-RU" sz="2000" b="1" dirty="0" smtClean="0">
                <a:solidFill>
                  <a:srgbClr val="000066"/>
                </a:solidFill>
                <a:latin typeface="KZ Bookman Old Style"/>
              </a:rPr>
              <a:t>БҰРТӨЫЫШРТ- </a:t>
            </a:r>
            <a:r>
              <a:rPr lang="kk-KZ" altLang="ru-RU" sz="2000" b="1" dirty="0" smtClean="0">
                <a:solidFill>
                  <a:srgbClr val="FF0000"/>
                </a:solidFill>
                <a:latin typeface="KZ Bookman Old Style"/>
              </a:rPr>
              <a:t>ТӨРТБҰРЫШ</a:t>
            </a:r>
            <a:endParaRPr lang="ru-RU" altLang="ru-RU" sz="2000" b="1" dirty="0">
              <a:solidFill>
                <a:srgbClr val="FF0000"/>
              </a:solidFill>
              <a:latin typeface="KZ Bookman Old Style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animBg="1"/>
      <p:bldP spid="47115" grpId="0" animBg="1"/>
      <p:bldP spid="47117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13"/>
            <a:ext cx="9144000" cy="682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64088" y="404664"/>
            <a:ext cx="1872208" cy="1826766"/>
            <a:chOff x="3095" y="350"/>
            <a:chExt cx="1473" cy="1060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95" y="350"/>
              <a:ext cx="1473" cy="1060"/>
            </a:xfrm>
            <a:prstGeom prst="rect">
              <a:avLst/>
            </a:prstGeom>
            <a:solidFill>
              <a:srgbClr val="EDEDED"/>
            </a:solidFill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6388" name="Freeform 4"/>
            <p:cNvSpPr>
              <a:spLocks noChangeArrowheads="1"/>
            </p:cNvSpPr>
            <p:nvPr/>
          </p:nvSpPr>
          <p:spPr bwMode="auto">
            <a:xfrm>
              <a:off x="3277" y="455"/>
              <a:ext cx="1033" cy="839"/>
            </a:xfrm>
            <a:custGeom>
              <a:avLst/>
              <a:gdLst>
                <a:gd name="G0" fmla="*/ 1 0 51712"/>
                <a:gd name="G1" fmla="+- 21600 0 0"/>
                <a:gd name="G2" fmla="*/ 21600 1 2"/>
                <a:gd name="G3" fmla="+- 21600 0 0"/>
                <a:gd name="G4" fmla="*/ 21600 1 2"/>
                <a:gd name="G5" fmla="+- 21600 0 0"/>
              </a:gdLst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723900" algn="l"/>
                </a:tabLst>
              </a:pPr>
              <a:r>
                <a:rPr lang="ru-RU" sz="8800" b="1" i="1" dirty="0">
                  <a:solidFill>
                    <a:srgbClr val="FF0000"/>
                  </a:solidFill>
                  <a:latin typeface="Times New Roman" pitchFamily="16" charset="0"/>
                  <a:ea typeface="Microsoft YaHei" charset="0"/>
                  <a:cs typeface="Microsoft YaHei" charset="0"/>
                  <a:hlinkClick r:id="rId5" action="ppaction://hlinksldjump"/>
                </a:rPr>
                <a:t>10</a:t>
              </a:r>
              <a:endParaRPr lang="ru-RU" sz="8800" b="1" i="1" dirty="0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195736" y="476672"/>
            <a:ext cx="1753790" cy="1682750"/>
            <a:chOff x="645" y="333"/>
            <a:chExt cx="1473" cy="1060"/>
          </a:xfrm>
        </p:grpSpPr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5" y="333"/>
              <a:ext cx="1473" cy="1060"/>
            </a:xfrm>
            <a:prstGeom prst="rect">
              <a:avLst/>
            </a:prstGeom>
            <a:solidFill>
              <a:srgbClr val="EDEDED"/>
            </a:solidFill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6391" name="Freeform 7"/>
            <p:cNvSpPr>
              <a:spLocks noChangeArrowheads="1"/>
            </p:cNvSpPr>
            <p:nvPr/>
          </p:nvSpPr>
          <p:spPr bwMode="auto">
            <a:xfrm>
              <a:off x="792" y="438"/>
              <a:ext cx="1103" cy="911"/>
            </a:xfrm>
            <a:custGeom>
              <a:avLst/>
              <a:gdLst>
                <a:gd name="G0" fmla="*/ 1 0 51712"/>
                <a:gd name="G1" fmla="+- 21600 0 0"/>
                <a:gd name="G2" fmla="*/ 21600 1 2"/>
                <a:gd name="G3" fmla="+- 21600 0 0"/>
                <a:gd name="G4" fmla="*/ 21600 1 2"/>
                <a:gd name="G5" fmla="+- 21600 0 0"/>
              </a:gdLst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723900" algn="l"/>
                </a:tabLst>
              </a:pPr>
              <a:r>
                <a:rPr lang="ru-RU" sz="8800" b="1" i="1" dirty="0">
                  <a:solidFill>
                    <a:srgbClr val="FF0000"/>
                  </a:solidFill>
                  <a:latin typeface="Times New Roman" pitchFamily="16" charset="0"/>
                  <a:ea typeface="Microsoft YaHei" charset="0"/>
                  <a:cs typeface="Microsoft YaHei" charset="0"/>
                  <a:hlinkClick r:id="rId6" action="ppaction://hlinksldjump"/>
                </a:rPr>
                <a:t>10</a:t>
              </a:r>
              <a:endParaRPr lang="ru-RU" sz="8800" b="1" i="1" dirty="0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67954" y="2586038"/>
            <a:ext cx="1753790" cy="1682750"/>
            <a:chOff x="645" y="1629"/>
            <a:chExt cx="1473" cy="1060"/>
          </a:xfrm>
        </p:grpSpPr>
        <p:pic>
          <p:nvPicPr>
            <p:cNvPr id="1639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5" y="1629"/>
              <a:ext cx="1473" cy="1060"/>
            </a:xfrm>
            <a:prstGeom prst="rect">
              <a:avLst/>
            </a:prstGeom>
            <a:solidFill>
              <a:srgbClr val="EDEDED"/>
            </a:solidFill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6397" name="Freeform 13"/>
            <p:cNvSpPr>
              <a:spLocks noChangeArrowheads="1"/>
            </p:cNvSpPr>
            <p:nvPr/>
          </p:nvSpPr>
          <p:spPr bwMode="auto">
            <a:xfrm>
              <a:off x="792" y="1734"/>
              <a:ext cx="1103" cy="911"/>
            </a:xfrm>
            <a:custGeom>
              <a:avLst/>
              <a:gdLst>
                <a:gd name="G0" fmla="*/ 1 0 51712"/>
                <a:gd name="G1" fmla="+- 21600 0 0"/>
                <a:gd name="G2" fmla="*/ 21600 1 2"/>
                <a:gd name="G3" fmla="+- 21600 0 0"/>
                <a:gd name="G4" fmla="*/ 21600 1 2"/>
                <a:gd name="G5" fmla="+- 21600 0 0"/>
              </a:gdLst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723900" algn="l"/>
                </a:tabLst>
              </a:pPr>
              <a:r>
                <a:rPr lang="ru-RU" sz="8800" b="1" i="1" dirty="0">
                  <a:solidFill>
                    <a:srgbClr val="FF0000"/>
                  </a:solidFill>
                  <a:latin typeface="Times New Roman" pitchFamily="16" charset="0"/>
                  <a:ea typeface="Microsoft YaHei" charset="0"/>
                  <a:cs typeface="Microsoft YaHei" charset="0"/>
                  <a:hlinkClick r:id="rId7" action="ppaction://hlinksldjump"/>
                </a:rPr>
                <a:t>20</a:t>
              </a:r>
              <a:endParaRPr lang="ru-RU" sz="8800" b="1" i="1" dirty="0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684985" y="2586038"/>
            <a:ext cx="1753790" cy="1682750"/>
            <a:chOff x="3095" y="1629"/>
            <a:chExt cx="1473" cy="1060"/>
          </a:xfrm>
        </p:grpSpPr>
        <p:pic>
          <p:nvPicPr>
            <p:cNvPr id="16399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95" y="1629"/>
              <a:ext cx="1473" cy="1060"/>
            </a:xfrm>
            <a:prstGeom prst="rect">
              <a:avLst/>
            </a:prstGeom>
            <a:solidFill>
              <a:srgbClr val="EDEDED"/>
            </a:solidFill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6400" name="Freeform 16"/>
            <p:cNvSpPr>
              <a:spLocks noChangeArrowheads="1"/>
            </p:cNvSpPr>
            <p:nvPr/>
          </p:nvSpPr>
          <p:spPr bwMode="auto">
            <a:xfrm>
              <a:off x="3242" y="1734"/>
              <a:ext cx="1103" cy="911"/>
            </a:xfrm>
            <a:custGeom>
              <a:avLst/>
              <a:gdLst>
                <a:gd name="G0" fmla="*/ 1 0 51712"/>
                <a:gd name="G1" fmla="+- 21600 0 0"/>
                <a:gd name="G2" fmla="*/ 21600 1 2"/>
                <a:gd name="G3" fmla="+- 21600 0 0"/>
                <a:gd name="G4" fmla="*/ 21600 1 2"/>
                <a:gd name="G5" fmla="+- 21600 0 0"/>
              </a:gdLst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723900" algn="l"/>
                </a:tabLst>
              </a:pPr>
              <a:r>
                <a:rPr lang="ru-RU" sz="8800" b="1" i="1" dirty="0">
                  <a:solidFill>
                    <a:srgbClr val="FF0000"/>
                  </a:solidFill>
                  <a:latin typeface="Times New Roman" pitchFamily="16" charset="0"/>
                  <a:ea typeface="Microsoft YaHei" charset="0"/>
                  <a:cs typeface="Microsoft YaHei" charset="0"/>
                  <a:hlinkClick r:id="rId8" action="ppaction://hlinksldjump"/>
                </a:rPr>
                <a:t>20</a:t>
              </a:r>
              <a:endParaRPr lang="ru-RU" sz="8800" b="1" i="1" dirty="0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582967" y="2586038"/>
            <a:ext cx="1753790" cy="1682750"/>
            <a:chOff x="5529" y="1629"/>
            <a:chExt cx="1473" cy="1060"/>
          </a:xfrm>
        </p:grpSpPr>
        <p:pic>
          <p:nvPicPr>
            <p:cNvPr id="16402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9" y="1629"/>
              <a:ext cx="1473" cy="1060"/>
            </a:xfrm>
            <a:prstGeom prst="rect">
              <a:avLst/>
            </a:prstGeom>
            <a:solidFill>
              <a:srgbClr val="EDEDED"/>
            </a:solidFill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6403" name="Freeform 19"/>
            <p:cNvSpPr>
              <a:spLocks noChangeArrowheads="1"/>
            </p:cNvSpPr>
            <p:nvPr/>
          </p:nvSpPr>
          <p:spPr bwMode="auto">
            <a:xfrm>
              <a:off x="5677" y="1734"/>
              <a:ext cx="1103" cy="911"/>
            </a:xfrm>
            <a:custGeom>
              <a:avLst/>
              <a:gdLst>
                <a:gd name="G0" fmla="*/ 1 0 51712"/>
                <a:gd name="G1" fmla="+- 21600 0 0"/>
                <a:gd name="G2" fmla="*/ 21600 1 2"/>
                <a:gd name="G3" fmla="+- 21600 0 0"/>
                <a:gd name="G4" fmla="*/ 21600 1 2"/>
                <a:gd name="G5" fmla="+- 21600 0 0"/>
              </a:gdLst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723900" algn="l"/>
                </a:tabLst>
              </a:pPr>
              <a:r>
                <a:rPr lang="ru-RU" sz="8800" b="1" i="1" dirty="0">
                  <a:solidFill>
                    <a:srgbClr val="FF0000"/>
                  </a:solidFill>
                  <a:latin typeface="Times New Roman" pitchFamily="16" charset="0"/>
                  <a:ea typeface="Microsoft YaHei" charset="0"/>
                  <a:cs typeface="Microsoft YaHei" charset="0"/>
                  <a:hlinkClick r:id="rId9" action="ppaction://hlinksldjump"/>
                </a:rPr>
                <a:t>20</a:t>
              </a:r>
              <a:endParaRPr lang="ru-RU" sz="8800" b="1" i="1" dirty="0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767954" y="4652963"/>
            <a:ext cx="1753790" cy="1682750"/>
            <a:chOff x="645" y="2931"/>
            <a:chExt cx="1473" cy="1060"/>
          </a:xfrm>
        </p:grpSpPr>
        <p:pic>
          <p:nvPicPr>
            <p:cNvPr id="16405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5" y="2931"/>
              <a:ext cx="1473" cy="1060"/>
            </a:xfrm>
            <a:prstGeom prst="rect">
              <a:avLst/>
            </a:prstGeom>
            <a:solidFill>
              <a:srgbClr val="EDEDED"/>
            </a:solidFill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6406" name="Freeform 22"/>
            <p:cNvSpPr>
              <a:spLocks noChangeArrowheads="1"/>
            </p:cNvSpPr>
            <p:nvPr/>
          </p:nvSpPr>
          <p:spPr bwMode="auto">
            <a:xfrm>
              <a:off x="792" y="3036"/>
              <a:ext cx="1103" cy="911"/>
            </a:xfrm>
            <a:custGeom>
              <a:avLst/>
              <a:gdLst>
                <a:gd name="G0" fmla="*/ 1 0 51712"/>
                <a:gd name="G1" fmla="+- 21600 0 0"/>
                <a:gd name="G2" fmla="*/ 21600 1 2"/>
                <a:gd name="G3" fmla="+- 21600 0 0"/>
                <a:gd name="G4" fmla="*/ 21600 1 2"/>
                <a:gd name="G5" fmla="+- 21600 0 0"/>
              </a:gdLst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723900" algn="l"/>
                </a:tabLst>
              </a:pPr>
              <a:r>
                <a:rPr lang="ru-RU" sz="8800" b="1" i="1" dirty="0">
                  <a:solidFill>
                    <a:srgbClr val="FF0000"/>
                  </a:solidFill>
                  <a:latin typeface="Times New Roman" pitchFamily="16" charset="0"/>
                  <a:ea typeface="Microsoft YaHei" charset="0"/>
                  <a:cs typeface="Microsoft YaHei" charset="0"/>
                  <a:hlinkClick r:id="rId10" action="ppaction://hlinksldjump"/>
                </a:rPr>
                <a:t>30</a:t>
              </a:r>
              <a:endParaRPr lang="ru-RU" sz="8800" b="1" i="1" dirty="0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3694510" y="4627563"/>
            <a:ext cx="1753790" cy="1682750"/>
            <a:chOff x="3103" y="2915"/>
            <a:chExt cx="1473" cy="1060"/>
          </a:xfrm>
        </p:grpSpPr>
        <p:pic>
          <p:nvPicPr>
            <p:cNvPr id="16408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03" y="2915"/>
              <a:ext cx="1473" cy="1060"/>
            </a:xfrm>
            <a:prstGeom prst="rect">
              <a:avLst/>
            </a:prstGeom>
            <a:solidFill>
              <a:srgbClr val="EDEDED"/>
            </a:solidFill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6409" name="Freeform 25"/>
            <p:cNvSpPr>
              <a:spLocks noChangeArrowheads="1"/>
            </p:cNvSpPr>
            <p:nvPr/>
          </p:nvSpPr>
          <p:spPr bwMode="auto">
            <a:xfrm>
              <a:off x="3250" y="3020"/>
              <a:ext cx="1103" cy="911"/>
            </a:xfrm>
            <a:custGeom>
              <a:avLst/>
              <a:gdLst>
                <a:gd name="G0" fmla="*/ 1 0 51712"/>
                <a:gd name="G1" fmla="+- 21600 0 0"/>
                <a:gd name="G2" fmla="*/ 21600 1 2"/>
                <a:gd name="G3" fmla="+- 21600 0 0"/>
                <a:gd name="G4" fmla="*/ 21600 1 2"/>
                <a:gd name="G5" fmla="+- 21600 0 0"/>
              </a:gdLst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723900" algn="l"/>
                </a:tabLst>
              </a:pPr>
              <a:r>
                <a:rPr lang="ru-RU" sz="8800" b="1" i="1" dirty="0">
                  <a:solidFill>
                    <a:srgbClr val="FF0000"/>
                  </a:solidFill>
                  <a:latin typeface="Times New Roman" pitchFamily="16" charset="0"/>
                  <a:ea typeface="Microsoft YaHei" charset="0"/>
                  <a:cs typeface="Microsoft YaHei" charset="0"/>
                  <a:hlinkClick r:id="rId11" action="ppaction://hlinksldjump"/>
                </a:rPr>
                <a:t>30</a:t>
              </a:r>
              <a:endParaRPr lang="ru-RU" sz="8800" b="1" i="1" dirty="0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6600825" y="4652963"/>
            <a:ext cx="1753791" cy="1682750"/>
            <a:chOff x="5544" y="2931"/>
            <a:chExt cx="1473" cy="1060"/>
          </a:xfrm>
        </p:grpSpPr>
        <p:pic>
          <p:nvPicPr>
            <p:cNvPr id="16411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4" y="2931"/>
              <a:ext cx="1473" cy="1060"/>
            </a:xfrm>
            <a:prstGeom prst="rect">
              <a:avLst/>
            </a:prstGeom>
            <a:solidFill>
              <a:srgbClr val="EDEDED"/>
            </a:solidFill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6412" name="Freeform 28"/>
            <p:cNvSpPr>
              <a:spLocks noChangeArrowheads="1"/>
            </p:cNvSpPr>
            <p:nvPr/>
          </p:nvSpPr>
          <p:spPr bwMode="auto">
            <a:xfrm>
              <a:off x="5692" y="3036"/>
              <a:ext cx="1103" cy="911"/>
            </a:xfrm>
            <a:custGeom>
              <a:avLst/>
              <a:gdLst>
                <a:gd name="G0" fmla="*/ 1 0 51712"/>
                <a:gd name="G1" fmla="+- 21600 0 0"/>
                <a:gd name="G2" fmla="*/ 21600 1 2"/>
                <a:gd name="G3" fmla="+- 21600 0 0"/>
                <a:gd name="G4" fmla="*/ 21600 1 2"/>
                <a:gd name="G5" fmla="+- 21600 0 0"/>
              </a:gdLst>
              <a:ahLst/>
              <a:cxnLst>
                <a:cxn ang="0">
                  <a:pos x="0" y="0"/>
                </a:cxn>
                <a:cxn ang="0">
                  <a:pos x="21600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723900" algn="l"/>
                </a:tabLst>
              </a:pPr>
              <a:r>
                <a:rPr lang="ru-RU" sz="8800" b="1" i="1" dirty="0">
                  <a:solidFill>
                    <a:srgbClr val="FF0000"/>
                  </a:solidFill>
                  <a:latin typeface="Times New Roman" pitchFamily="16" charset="0"/>
                  <a:ea typeface="Microsoft YaHei" charset="0"/>
                  <a:cs typeface="Microsoft YaHei" charset="0"/>
                  <a:hlinkClick r:id="rId12" action="ppaction://hlinksldjump"/>
                </a:rPr>
                <a:t>30</a:t>
              </a:r>
              <a:endParaRPr lang="ru-RU" sz="8800" b="1" i="1" dirty="0">
                <a:solidFill>
                  <a:srgbClr val="FF0000"/>
                </a:solidFill>
                <a:latin typeface="Times New Roman" pitchFamily="16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16413" name="Freeform 29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68554" y="6034088"/>
            <a:ext cx="920353" cy="608012"/>
          </a:xfrm>
          <a:custGeom>
            <a:avLst/>
            <a:gdLst>
              <a:gd name="G0" fmla="+- 21600 0 0"/>
              <a:gd name="G1" fmla="+- 21600 0 0"/>
              <a:gd name="G2" fmla="*/ 1 0 51712"/>
              <a:gd name="G3" fmla="+- 21600 0 0"/>
              <a:gd name="G4" fmla="+- 3375 0 0"/>
              <a:gd name="G5" fmla="+- 10800 0 0"/>
              <a:gd name="G6" fmla="+- 675 0 0"/>
              <a:gd name="G7" fmla="+- 1350 0 0"/>
              <a:gd name="G8" fmla="+- 2700 0 0"/>
              <a:gd name="G9" fmla="*/ G0 1 21600"/>
              <a:gd name="G10" fmla="*/ G1 1 21600"/>
              <a:gd name="G11" fmla="+- 3375 0 16200"/>
              <a:gd name="G12" fmla="+- 21600 0 16200"/>
              <a:gd name="G13" fmla="?: G12 16200 21600"/>
              <a:gd name="G14" fmla="?: G11 3375 G12"/>
              <a:gd name="G15" fmla="*/ 1 0 51712"/>
              <a:gd name="G16" fmla="+- G15 0 5400"/>
              <a:gd name="G17" fmla="*/ 1 0 51712"/>
              <a:gd name="G18" fmla="+- 10800 0 5400"/>
              <a:gd name="G19" fmla="?: G18 5400 10800"/>
              <a:gd name="G20" fmla="?: G16 G17 G18"/>
              <a:gd name="G21" fmla="+- 21600 0 G20"/>
              <a:gd name="G22" fmla="*/ G14 G9 1"/>
              <a:gd name="G23" fmla="*/ G22 1 1"/>
              <a:gd name="G24" fmla="*/ G20 G10 1"/>
              <a:gd name="G25" fmla="*/ G24 1 1"/>
              <a:gd name="G26" fmla="*/ 3375 G9 1"/>
              <a:gd name="G27" fmla="*/ G26 1 1"/>
              <a:gd name="G28" fmla="+- 21600 0 G20"/>
              <a:gd name="G29" fmla="*/ G21 G10 1"/>
              <a:gd name="G30" fmla="*/ G29 1 1"/>
              <a:gd name="G31" fmla="*/ G20 G10 1"/>
              <a:gd name="G32" fmla="*/ G31 1 1"/>
              <a:gd name="G33" fmla="*/ G28 G20 1"/>
              <a:gd name="G34" fmla="*/ G33 1 1"/>
              <a:gd name="G35" fmla="*/ G34 1 10800"/>
              <a:gd name="G36" fmla="+- G20 G35 0"/>
              <a:gd name="G37" fmla="*/ 1 0 51712"/>
              <a:gd name="G38" fmla="+- G36 0 G37"/>
              <a:gd name="G39" fmla="*/ G38 G9 1"/>
              <a:gd name="G40" fmla="*/ G39 1 1"/>
              <a:gd name="G41" fmla="*/ 21600 1 2"/>
              <a:gd name="G42" fmla="+- 21600 0 0"/>
              <a:gd name="G43" fmla="*/ 21600 1 2"/>
              <a:gd name="G44" fmla="+- 21600 0 0"/>
            </a:gdLst>
            <a:ahLst/>
            <a:cxnLst>
              <a:cxn ang="0">
                <a:pos x="3375" y="5400"/>
              </a:cxn>
              <a:cxn ang="0">
                <a:pos x="5400" y="5400"/>
              </a:cxn>
              <a:cxn ang="0">
                <a:pos x="5400" y="0"/>
              </a:cxn>
              <a:cxn ang="0">
                <a:pos x="21600" y="10800"/>
              </a:cxn>
              <a:cxn ang="0">
                <a:pos x="5400" y="21600"/>
              </a:cxn>
              <a:cxn ang="0">
                <a:pos x="5400" y="16200"/>
              </a:cxn>
              <a:cxn ang="0">
                <a:pos x="3375" y="16200"/>
              </a:cxn>
              <a:cxn ang="0">
                <a:pos x="0" y="5400"/>
              </a:cxn>
              <a:cxn ang="0">
                <a:pos x="675" y="5400"/>
              </a:cxn>
              <a:cxn ang="0">
                <a:pos x="675" y="16200"/>
              </a:cxn>
              <a:cxn ang="0">
                <a:pos x="0" y="16200"/>
              </a:cxn>
              <a:cxn ang="0">
                <a:pos x="1350" y="5400"/>
              </a:cxn>
              <a:cxn ang="0">
                <a:pos x="2700" y="5400"/>
              </a:cxn>
              <a:cxn ang="0">
                <a:pos x="2700" y="16200"/>
              </a:cxn>
              <a:cxn ang="0">
                <a:pos x="1350" y="16200"/>
              </a:cxn>
            </a:cxnLst>
            <a:rect l="0" t="0" r="r" b="b"/>
            <a:pathLst>
              <a:path w="21600" h="21600">
                <a:moveTo>
                  <a:pt x="3375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2160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4E67C8"/>
          </a:solidFill>
          <a:ln w="15840" cap="flat">
            <a:solidFill>
              <a:srgbClr val="1E2E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 Black" pitchFamily="34" charset="0"/>
            </a:endParaRPr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 rot="187722" flipV="1">
            <a:off x="-250267" y="2242656"/>
            <a:ext cx="9351089" cy="1837619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 rot="10800000"/>
          <a:lstStyle/>
          <a:p>
            <a:pPr>
              <a:defRPr/>
            </a:pPr>
            <a:endParaRPr lang="ru-RU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627313" y="5518150"/>
            <a:ext cx="28813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 i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547" name="WordArt 19"/>
          <p:cNvSpPr>
            <a:spLocks noChangeArrowheads="1" noChangeShapeType="1" noTextEdit="1"/>
          </p:cNvSpPr>
          <p:nvPr/>
        </p:nvSpPr>
        <p:spPr bwMode="auto">
          <a:xfrm>
            <a:off x="539552" y="2564904"/>
            <a:ext cx="8136904" cy="115212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5273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Paint </a:t>
            </a:r>
            <a:r>
              <a:rPr lang="kk-KZ" sz="3600" b="1" i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программасын қалай іске қосу керек?</a:t>
            </a:r>
            <a:endParaRPr lang="ru-RU" sz="3600" b="1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rect">
                  <a:fillToRect t="100000" r="100000"/>
                </a:path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Freeform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68554" y="6034088"/>
            <a:ext cx="920353" cy="608012"/>
          </a:xfrm>
          <a:custGeom>
            <a:avLst/>
            <a:gdLst>
              <a:gd name="G0" fmla="+- 21600 0 0"/>
              <a:gd name="G1" fmla="+- 21600 0 0"/>
              <a:gd name="G2" fmla="*/ 1 0 51712"/>
              <a:gd name="G3" fmla="+- 21600 0 0"/>
              <a:gd name="G4" fmla="+- 3375 0 0"/>
              <a:gd name="G5" fmla="+- 10800 0 0"/>
              <a:gd name="G6" fmla="+- 675 0 0"/>
              <a:gd name="G7" fmla="+- 1350 0 0"/>
              <a:gd name="G8" fmla="+- 2700 0 0"/>
              <a:gd name="G9" fmla="*/ G0 1 21600"/>
              <a:gd name="G10" fmla="*/ G1 1 21600"/>
              <a:gd name="G11" fmla="+- 3375 0 16200"/>
              <a:gd name="G12" fmla="+- 21600 0 16200"/>
              <a:gd name="G13" fmla="?: G12 16200 21600"/>
              <a:gd name="G14" fmla="?: G11 3375 G12"/>
              <a:gd name="G15" fmla="*/ 1 0 51712"/>
              <a:gd name="G16" fmla="+- G15 0 5400"/>
              <a:gd name="G17" fmla="*/ 1 0 51712"/>
              <a:gd name="G18" fmla="+- 10800 0 5400"/>
              <a:gd name="G19" fmla="?: G18 5400 10800"/>
              <a:gd name="G20" fmla="?: G16 G17 G18"/>
              <a:gd name="G21" fmla="+- 21600 0 G20"/>
              <a:gd name="G22" fmla="*/ G14 G9 1"/>
              <a:gd name="G23" fmla="*/ G22 1 1"/>
              <a:gd name="G24" fmla="*/ G20 G10 1"/>
              <a:gd name="G25" fmla="*/ G24 1 1"/>
              <a:gd name="G26" fmla="*/ 3375 G9 1"/>
              <a:gd name="G27" fmla="*/ G26 1 1"/>
              <a:gd name="G28" fmla="+- 21600 0 G20"/>
              <a:gd name="G29" fmla="*/ G21 G10 1"/>
              <a:gd name="G30" fmla="*/ G29 1 1"/>
              <a:gd name="G31" fmla="*/ G20 G10 1"/>
              <a:gd name="G32" fmla="*/ G31 1 1"/>
              <a:gd name="G33" fmla="*/ G28 G20 1"/>
              <a:gd name="G34" fmla="*/ G33 1 1"/>
              <a:gd name="G35" fmla="*/ G34 1 10800"/>
              <a:gd name="G36" fmla="+- G20 G35 0"/>
              <a:gd name="G37" fmla="*/ 1 0 51712"/>
              <a:gd name="G38" fmla="+- G36 0 G37"/>
              <a:gd name="G39" fmla="*/ G38 G9 1"/>
              <a:gd name="G40" fmla="*/ G39 1 1"/>
              <a:gd name="G41" fmla="*/ 21600 1 2"/>
              <a:gd name="G42" fmla="+- 21600 0 0"/>
              <a:gd name="G43" fmla="*/ 21600 1 2"/>
              <a:gd name="G44" fmla="+- 21600 0 0"/>
            </a:gdLst>
            <a:ahLst/>
            <a:cxnLst>
              <a:cxn ang="0">
                <a:pos x="3375" y="5400"/>
              </a:cxn>
              <a:cxn ang="0">
                <a:pos x="5400" y="5400"/>
              </a:cxn>
              <a:cxn ang="0">
                <a:pos x="5400" y="0"/>
              </a:cxn>
              <a:cxn ang="0">
                <a:pos x="21600" y="10800"/>
              </a:cxn>
              <a:cxn ang="0">
                <a:pos x="5400" y="21600"/>
              </a:cxn>
              <a:cxn ang="0">
                <a:pos x="5400" y="16200"/>
              </a:cxn>
              <a:cxn ang="0">
                <a:pos x="3375" y="16200"/>
              </a:cxn>
              <a:cxn ang="0">
                <a:pos x="0" y="5400"/>
              </a:cxn>
              <a:cxn ang="0">
                <a:pos x="675" y="5400"/>
              </a:cxn>
              <a:cxn ang="0">
                <a:pos x="675" y="16200"/>
              </a:cxn>
              <a:cxn ang="0">
                <a:pos x="0" y="16200"/>
              </a:cxn>
              <a:cxn ang="0">
                <a:pos x="1350" y="5400"/>
              </a:cxn>
              <a:cxn ang="0">
                <a:pos x="2700" y="5400"/>
              </a:cxn>
              <a:cxn ang="0">
                <a:pos x="2700" y="16200"/>
              </a:cxn>
              <a:cxn ang="0">
                <a:pos x="1350" y="16200"/>
              </a:cxn>
            </a:cxnLst>
            <a:rect l="0" t="0" r="r" b="b"/>
            <a:pathLst>
              <a:path w="21600" h="21600">
                <a:moveTo>
                  <a:pt x="3375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2160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4E67C8"/>
          </a:solidFill>
          <a:ln w="15840" cap="flat">
            <a:solidFill>
              <a:srgbClr val="1E2E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42" grpId="0"/>
      <p:bldP spid="22542" grpId="1"/>
      <p:bldP spid="225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 Black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476375" y="4365625"/>
            <a:ext cx="2879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627313" y="5518150"/>
            <a:ext cx="28813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4400" b="1" i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208951" flipV="1">
            <a:off x="41719" y="2478893"/>
            <a:ext cx="9072563" cy="1649412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22225">
            <a:noFill/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rot="10800000"/>
          <a:lstStyle/>
          <a:p>
            <a:endParaRPr lang="ru-RU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250825" y="2924944"/>
            <a:ext cx="889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4400" b="1" dirty="0" smtClean="0">
                <a:solidFill>
                  <a:srgbClr val="663300"/>
                </a:solidFill>
                <a:latin typeface="Arial Narrow" pitchFamily="34" charset="0"/>
              </a:rPr>
              <a:t>Paint </a:t>
            </a:r>
            <a:r>
              <a:rPr lang="kk-KZ" sz="4400" b="1" dirty="0" smtClean="0">
                <a:solidFill>
                  <a:srgbClr val="663300"/>
                </a:solidFill>
                <a:latin typeface="Arial Narrow" pitchFamily="34" charset="0"/>
              </a:rPr>
              <a:t>– қандай редактор?</a:t>
            </a:r>
            <a:endParaRPr lang="ru-RU" sz="44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17" name="Freeform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68554" y="6034088"/>
            <a:ext cx="920353" cy="608012"/>
          </a:xfrm>
          <a:custGeom>
            <a:avLst/>
            <a:gdLst>
              <a:gd name="G0" fmla="+- 21600 0 0"/>
              <a:gd name="G1" fmla="+- 21600 0 0"/>
              <a:gd name="G2" fmla="*/ 1 0 51712"/>
              <a:gd name="G3" fmla="+- 21600 0 0"/>
              <a:gd name="G4" fmla="+- 3375 0 0"/>
              <a:gd name="G5" fmla="+- 10800 0 0"/>
              <a:gd name="G6" fmla="+- 675 0 0"/>
              <a:gd name="G7" fmla="+- 1350 0 0"/>
              <a:gd name="G8" fmla="+- 2700 0 0"/>
              <a:gd name="G9" fmla="*/ G0 1 21600"/>
              <a:gd name="G10" fmla="*/ G1 1 21600"/>
              <a:gd name="G11" fmla="+- 3375 0 16200"/>
              <a:gd name="G12" fmla="+- 21600 0 16200"/>
              <a:gd name="G13" fmla="?: G12 16200 21600"/>
              <a:gd name="G14" fmla="?: G11 3375 G12"/>
              <a:gd name="G15" fmla="*/ 1 0 51712"/>
              <a:gd name="G16" fmla="+- G15 0 5400"/>
              <a:gd name="G17" fmla="*/ 1 0 51712"/>
              <a:gd name="G18" fmla="+- 10800 0 5400"/>
              <a:gd name="G19" fmla="?: G18 5400 10800"/>
              <a:gd name="G20" fmla="?: G16 G17 G18"/>
              <a:gd name="G21" fmla="+- 21600 0 G20"/>
              <a:gd name="G22" fmla="*/ G14 G9 1"/>
              <a:gd name="G23" fmla="*/ G22 1 1"/>
              <a:gd name="G24" fmla="*/ G20 G10 1"/>
              <a:gd name="G25" fmla="*/ G24 1 1"/>
              <a:gd name="G26" fmla="*/ 3375 G9 1"/>
              <a:gd name="G27" fmla="*/ G26 1 1"/>
              <a:gd name="G28" fmla="+- 21600 0 G20"/>
              <a:gd name="G29" fmla="*/ G21 G10 1"/>
              <a:gd name="G30" fmla="*/ G29 1 1"/>
              <a:gd name="G31" fmla="*/ G20 G10 1"/>
              <a:gd name="G32" fmla="*/ G31 1 1"/>
              <a:gd name="G33" fmla="*/ G28 G20 1"/>
              <a:gd name="G34" fmla="*/ G33 1 1"/>
              <a:gd name="G35" fmla="*/ G34 1 10800"/>
              <a:gd name="G36" fmla="+- G20 G35 0"/>
              <a:gd name="G37" fmla="*/ 1 0 51712"/>
              <a:gd name="G38" fmla="+- G36 0 G37"/>
              <a:gd name="G39" fmla="*/ G38 G9 1"/>
              <a:gd name="G40" fmla="*/ G39 1 1"/>
              <a:gd name="G41" fmla="*/ 21600 1 2"/>
              <a:gd name="G42" fmla="+- 21600 0 0"/>
              <a:gd name="G43" fmla="*/ 21600 1 2"/>
              <a:gd name="G44" fmla="+- 21600 0 0"/>
            </a:gdLst>
            <a:ahLst/>
            <a:cxnLst>
              <a:cxn ang="0">
                <a:pos x="3375" y="5400"/>
              </a:cxn>
              <a:cxn ang="0">
                <a:pos x="5400" y="5400"/>
              </a:cxn>
              <a:cxn ang="0">
                <a:pos x="5400" y="0"/>
              </a:cxn>
              <a:cxn ang="0">
                <a:pos x="21600" y="10800"/>
              </a:cxn>
              <a:cxn ang="0">
                <a:pos x="5400" y="21600"/>
              </a:cxn>
              <a:cxn ang="0">
                <a:pos x="5400" y="16200"/>
              </a:cxn>
              <a:cxn ang="0">
                <a:pos x="3375" y="16200"/>
              </a:cxn>
              <a:cxn ang="0">
                <a:pos x="0" y="5400"/>
              </a:cxn>
              <a:cxn ang="0">
                <a:pos x="675" y="5400"/>
              </a:cxn>
              <a:cxn ang="0">
                <a:pos x="675" y="16200"/>
              </a:cxn>
              <a:cxn ang="0">
                <a:pos x="0" y="16200"/>
              </a:cxn>
              <a:cxn ang="0">
                <a:pos x="1350" y="5400"/>
              </a:cxn>
              <a:cxn ang="0">
                <a:pos x="2700" y="5400"/>
              </a:cxn>
              <a:cxn ang="0">
                <a:pos x="2700" y="16200"/>
              </a:cxn>
              <a:cxn ang="0">
                <a:pos x="1350" y="16200"/>
              </a:cxn>
            </a:cxnLst>
            <a:rect l="0" t="0" r="r" b="b"/>
            <a:pathLst>
              <a:path w="21600" h="21600">
                <a:moveTo>
                  <a:pt x="3375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2160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solidFill>
            <a:srgbClr val="4E67C8"/>
          </a:solidFill>
          <a:ln w="15840" cap="flat">
            <a:solidFill>
              <a:srgbClr val="1E2E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  <p:bldP spid="22540" grpId="1"/>
      <p:bldP spid="22542" grpId="0"/>
      <p:bldP spid="22542" grpId="1"/>
      <p:bldP spid="15" grpId="0" animBg="1"/>
      <p:bldP spid="1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241</Words>
  <Application>Microsoft Office PowerPoint</Application>
  <PresentationFormat>Экран (4:3)</PresentationFormat>
  <Paragraphs>76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☺Коркем☺</dc:creator>
  <cp:lastModifiedBy>User</cp:lastModifiedBy>
  <cp:revision>69</cp:revision>
  <dcterms:created xsi:type="dcterms:W3CDTF">2014-05-17T19:13:29Z</dcterms:created>
  <dcterms:modified xsi:type="dcterms:W3CDTF">2015-12-04T19:26:04Z</dcterms:modified>
</cp:coreProperties>
</file>