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4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2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9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1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1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3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5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1076-8A27-40D7-BFC0-36443BFF6ED4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85CD-8E34-4DCD-9918-159BBB0A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6"/>
            <a:ext cx="6858000" cy="94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87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Лист A4 (210x297 мм)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2022-09-14T10:19:40Z</dcterms:created>
  <dcterms:modified xsi:type="dcterms:W3CDTF">2022-09-14T10:20:26Z</dcterms:modified>
</cp:coreProperties>
</file>