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4"/>
  </p:notesMasterIdLst>
  <p:sldIdLst>
    <p:sldId id="256" r:id="rId2"/>
    <p:sldId id="258" r:id="rId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01513"/>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59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CE15B0-668C-4A41-9536-8150AAA63FA5}" type="datetimeFigureOut">
              <a:rPr lang="ru-RU" smtClean="0"/>
              <a:t>23.05.2022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2012BE-9950-4CCB-9386-345376B6B819}" type="slidenum">
              <a:rPr lang="ru-RU" smtClean="0"/>
              <a:t>‹#›</a:t>
            </a:fld>
            <a:endParaRPr lang="ru-RU"/>
          </a:p>
        </p:txBody>
      </p:sp>
    </p:spTree>
    <p:extLst>
      <p:ext uri="{BB962C8B-B14F-4D97-AF65-F5344CB8AC3E}">
        <p14:creationId xmlns:p14="http://schemas.microsoft.com/office/powerpoint/2010/main" val="14146976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BB7E06E-0888-4E55-9CD9-D78054A0C5CE}" type="datetimeFigureOut">
              <a:rPr lang="ru-RU" smtClean="0"/>
              <a:t>23.05.2022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6A4FD6-F9A9-410A-AAEE-26F5A8A6E560}" type="slidenum">
              <a:rPr lang="ru-RU" smtClean="0"/>
              <a:t>‹#›</a:t>
            </a:fld>
            <a:endParaRPr lang="ru-RU"/>
          </a:p>
        </p:txBody>
      </p:sp>
    </p:spTree>
    <p:extLst>
      <p:ext uri="{BB962C8B-B14F-4D97-AF65-F5344CB8AC3E}">
        <p14:creationId xmlns:p14="http://schemas.microsoft.com/office/powerpoint/2010/main" val="369046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BB7E06E-0888-4E55-9CD9-D78054A0C5CE}" type="datetimeFigureOut">
              <a:rPr lang="ru-RU" smtClean="0"/>
              <a:t>23.05.2022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36A4FD6-F9A9-410A-AAEE-26F5A8A6E560}" type="slidenum">
              <a:rPr lang="ru-RU" smtClean="0"/>
              <a:t>‹#›</a:t>
            </a:fld>
            <a:endParaRPr lang="ru-RU"/>
          </a:p>
        </p:txBody>
      </p:sp>
    </p:spTree>
    <p:extLst>
      <p:ext uri="{BB962C8B-B14F-4D97-AF65-F5344CB8AC3E}">
        <p14:creationId xmlns:p14="http://schemas.microsoft.com/office/powerpoint/2010/main" val="2509253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BBB7E06E-0888-4E55-9CD9-D78054A0C5CE}" type="datetimeFigureOut">
              <a:rPr lang="ru-RU" smtClean="0"/>
              <a:t>23.05.2022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6A4FD6-F9A9-410A-AAEE-26F5A8A6E560}" type="slidenum">
              <a:rPr lang="ru-RU" smtClean="0"/>
              <a:t>‹#›</a:t>
            </a:fld>
            <a:endParaRPr lang="ru-RU"/>
          </a:p>
        </p:txBody>
      </p:sp>
    </p:spTree>
    <p:extLst>
      <p:ext uri="{BB962C8B-B14F-4D97-AF65-F5344CB8AC3E}">
        <p14:creationId xmlns:p14="http://schemas.microsoft.com/office/powerpoint/2010/main" val="27355213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BBB7E06E-0888-4E55-9CD9-D78054A0C5CE}" type="datetimeFigureOut">
              <a:rPr lang="ru-RU" smtClean="0"/>
              <a:t>23.05.2022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6A4FD6-F9A9-410A-AAEE-26F5A8A6E560}" type="slidenum">
              <a:rPr lang="ru-RU" smtClean="0"/>
              <a:t>‹#›</a:t>
            </a:fld>
            <a:endParaRPr lang="ru-RU"/>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0235976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BB7E06E-0888-4E55-9CD9-D78054A0C5CE}" type="datetimeFigureOut">
              <a:rPr lang="ru-RU" smtClean="0"/>
              <a:t>23.05.2022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6A4FD6-F9A9-410A-AAEE-26F5A8A6E560}" type="slidenum">
              <a:rPr lang="ru-RU" smtClean="0"/>
              <a:t>‹#›</a:t>
            </a:fld>
            <a:endParaRPr lang="ru-RU"/>
          </a:p>
        </p:txBody>
      </p:sp>
    </p:spTree>
    <p:extLst>
      <p:ext uri="{BB962C8B-B14F-4D97-AF65-F5344CB8AC3E}">
        <p14:creationId xmlns:p14="http://schemas.microsoft.com/office/powerpoint/2010/main" val="38760376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BB7E06E-0888-4E55-9CD9-D78054A0C5CE}" type="datetimeFigureOut">
              <a:rPr lang="ru-RU" smtClean="0"/>
              <a:t>23.05.2022</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6A4FD6-F9A9-410A-AAEE-26F5A8A6E560}" type="slidenum">
              <a:rPr lang="ru-RU" smtClean="0"/>
              <a:t>‹#›</a:t>
            </a:fld>
            <a:endParaRPr lang="ru-RU"/>
          </a:p>
        </p:txBody>
      </p:sp>
    </p:spTree>
    <p:extLst>
      <p:ext uri="{BB962C8B-B14F-4D97-AF65-F5344CB8AC3E}">
        <p14:creationId xmlns:p14="http://schemas.microsoft.com/office/powerpoint/2010/main" val="36267868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BB7E06E-0888-4E55-9CD9-D78054A0C5CE}" type="datetimeFigureOut">
              <a:rPr lang="ru-RU" smtClean="0"/>
              <a:t>23.05.2022</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6A4FD6-F9A9-410A-AAEE-26F5A8A6E560}" type="slidenum">
              <a:rPr lang="ru-RU" smtClean="0"/>
              <a:t>‹#›</a:t>
            </a:fld>
            <a:endParaRPr lang="ru-RU"/>
          </a:p>
        </p:txBody>
      </p:sp>
    </p:spTree>
    <p:extLst>
      <p:ext uri="{BB962C8B-B14F-4D97-AF65-F5344CB8AC3E}">
        <p14:creationId xmlns:p14="http://schemas.microsoft.com/office/powerpoint/2010/main" val="28479980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BB7E06E-0888-4E55-9CD9-D78054A0C5CE}" type="datetimeFigureOut">
              <a:rPr lang="ru-RU" smtClean="0"/>
              <a:t>23.05.2022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6A4FD6-F9A9-410A-AAEE-26F5A8A6E560}" type="slidenum">
              <a:rPr lang="ru-RU" smtClean="0"/>
              <a:t>‹#›</a:t>
            </a:fld>
            <a:endParaRPr lang="ru-RU"/>
          </a:p>
        </p:txBody>
      </p:sp>
    </p:spTree>
    <p:extLst>
      <p:ext uri="{BB962C8B-B14F-4D97-AF65-F5344CB8AC3E}">
        <p14:creationId xmlns:p14="http://schemas.microsoft.com/office/powerpoint/2010/main" val="17692081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BB7E06E-0888-4E55-9CD9-D78054A0C5CE}" type="datetimeFigureOut">
              <a:rPr lang="ru-RU" smtClean="0"/>
              <a:t>23.05.2022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6A4FD6-F9A9-410A-AAEE-26F5A8A6E560}" type="slidenum">
              <a:rPr lang="ru-RU" smtClean="0"/>
              <a:t>‹#›</a:t>
            </a:fld>
            <a:endParaRPr lang="ru-RU"/>
          </a:p>
        </p:txBody>
      </p:sp>
    </p:spTree>
    <p:extLst>
      <p:ext uri="{BB962C8B-B14F-4D97-AF65-F5344CB8AC3E}">
        <p14:creationId xmlns:p14="http://schemas.microsoft.com/office/powerpoint/2010/main" val="1940694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BBB7E06E-0888-4E55-9CD9-D78054A0C5CE}" type="datetimeFigureOut">
              <a:rPr lang="ru-RU" smtClean="0"/>
              <a:t>23.05.2022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6A4FD6-F9A9-410A-AAEE-26F5A8A6E560}" type="slidenum">
              <a:rPr lang="ru-RU" smtClean="0"/>
              <a:t>‹#›</a:t>
            </a:fld>
            <a:endParaRPr lang="ru-RU"/>
          </a:p>
        </p:txBody>
      </p:sp>
    </p:spTree>
    <p:extLst>
      <p:ext uri="{BB962C8B-B14F-4D97-AF65-F5344CB8AC3E}">
        <p14:creationId xmlns:p14="http://schemas.microsoft.com/office/powerpoint/2010/main" val="1625663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BB7E06E-0888-4E55-9CD9-D78054A0C5CE}" type="datetimeFigureOut">
              <a:rPr lang="ru-RU" smtClean="0"/>
              <a:t>23.05.2022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36A4FD6-F9A9-410A-AAEE-26F5A8A6E560}" type="slidenum">
              <a:rPr lang="ru-RU" smtClean="0"/>
              <a:t>‹#›</a:t>
            </a:fld>
            <a:endParaRPr lang="ru-RU"/>
          </a:p>
        </p:txBody>
      </p:sp>
    </p:spTree>
    <p:extLst>
      <p:ext uri="{BB962C8B-B14F-4D97-AF65-F5344CB8AC3E}">
        <p14:creationId xmlns:p14="http://schemas.microsoft.com/office/powerpoint/2010/main" val="4167691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BB7E06E-0888-4E55-9CD9-D78054A0C5CE}" type="datetimeFigureOut">
              <a:rPr lang="ru-RU" smtClean="0"/>
              <a:t>23.05.2022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36A4FD6-F9A9-410A-AAEE-26F5A8A6E560}" type="slidenum">
              <a:rPr lang="ru-RU" smtClean="0"/>
              <a:t>‹#›</a:t>
            </a:fld>
            <a:endParaRPr lang="ru-RU"/>
          </a:p>
        </p:txBody>
      </p:sp>
    </p:spTree>
    <p:extLst>
      <p:ext uri="{BB962C8B-B14F-4D97-AF65-F5344CB8AC3E}">
        <p14:creationId xmlns:p14="http://schemas.microsoft.com/office/powerpoint/2010/main" val="1961001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BB7E06E-0888-4E55-9CD9-D78054A0C5CE}" type="datetimeFigureOut">
              <a:rPr lang="ru-RU" smtClean="0"/>
              <a:t>23.05.2022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36A4FD6-F9A9-410A-AAEE-26F5A8A6E560}" type="slidenum">
              <a:rPr lang="ru-RU" smtClean="0"/>
              <a:t>‹#›</a:t>
            </a:fld>
            <a:endParaRPr lang="ru-RU"/>
          </a:p>
        </p:txBody>
      </p:sp>
    </p:spTree>
    <p:extLst>
      <p:ext uri="{BB962C8B-B14F-4D97-AF65-F5344CB8AC3E}">
        <p14:creationId xmlns:p14="http://schemas.microsoft.com/office/powerpoint/2010/main" val="4008427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BBB7E06E-0888-4E55-9CD9-D78054A0C5CE}" type="datetimeFigureOut">
              <a:rPr lang="ru-RU" smtClean="0"/>
              <a:t>23.05.2022</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436A4FD6-F9A9-410A-AAEE-26F5A8A6E560}" type="slidenum">
              <a:rPr lang="ru-RU" smtClean="0"/>
              <a:t>‹#›</a:t>
            </a:fld>
            <a:endParaRPr lang="ru-RU"/>
          </a:p>
        </p:txBody>
      </p:sp>
    </p:spTree>
    <p:extLst>
      <p:ext uri="{BB962C8B-B14F-4D97-AF65-F5344CB8AC3E}">
        <p14:creationId xmlns:p14="http://schemas.microsoft.com/office/powerpoint/2010/main" val="1123432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BB7E06E-0888-4E55-9CD9-D78054A0C5CE}" type="datetimeFigureOut">
              <a:rPr lang="ru-RU" smtClean="0"/>
              <a:t>23.05.2022</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436A4FD6-F9A9-410A-AAEE-26F5A8A6E560}" type="slidenum">
              <a:rPr lang="ru-RU" smtClean="0"/>
              <a:t>‹#›</a:t>
            </a:fld>
            <a:endParaRPr lang="ru-RU"/>
          </a:p>
        </p:txBody>
      </p:sp>
    </p:spTree>
    <p:extLst>
      <p:ext uri="{BB962C8B-B14F-4D97-AF65-F5344CB8AC3E}">
        <p14:creationId xmlns:p14="http://schemas.microsoft.com/office/powerpoint/2010/main" val="3359550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BBB7E06E-0888-4E55-9CD9-D78054A0C5CE}" type="datetimeFigureOut">
              <a:rPr lang="ru-RU" smtClean="0"/>
              <a:t>23.05.2022</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436A4FD6-F9A9-410A-AAEE-26F5A8A6E560}" type="slidenum">
              <a:rPr lang="ru-RU" smtClean="0"/>
              <a:t>‹#›</a:t>
            </a:fld>
            <a:endParaRPr lang="ru-RU"/>
          </a:p>
        </p:txBody>
      </p:sp>
    </p:spTree>
    <p:extLst>
      <p:ext uri="{BB962C8B-B14F-4D97-AF65-F5344CB8AC3E}">
        <p14:creationId xmlns:p14="http://schemas.microsoft.com/office/powerpoint/2010/main" val="37011419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BB7E06E-0888-4E55-9CD9-D78054A0C5CE}" type="datetimeFigureOut">
              <a:rPr lang="ru-RU" smtClean="0"/>
              <a:t>23.05.2022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36A4FD6-F9A9-410A-AAEE-26F5A8A6E560}" type="slidenum">
              <a:rPr lang="ru-RU" smtClean="0"/>
              <a:t>‹#›</a:t>
            </a:fld>
            <a:endParaRPr lang="ru-RU"/>
          </a:p>
        </p:txBody>
      </p:sp>
    </p:spTree>
    <p:extLst>
      <p:ext uri="{BB962C8B-B14F-4D97-AF65-F5344CB8AC3E}">
        <p14:creationId xmlns:p14="http://schemas.microsoft.com/office/powerpoint/2010/main" val="3195929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BB7E06E-0888-4E55-9CD9-D78054A0C5CE}" type="datetimeFigureOut">
              <a:rPr lang="ru-RU" smtClean="0"/>
              <a:t>23.05.2022</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436A4FD6-F9A9-410A-AAEE-26F5A8A6E560}" type="slidenum">
              <a:rPr lang="ru-RU" smtClean="0"/>
              <a:t>‹#›</a:t>
            </a:fld>
            <a:endParaRPr lang="ru-RU"/>
          </a:p>
        </p:txBody>
      </p:sp>
    </p:spTree>
    <p:extLst>
      <p:ext uri="{BB962C8B-B14F-4D97-AF65-F5344CB8AC3E}">
        <p14:creationId xmlns:p14="http://schemas.microsoft.com/office/powerpoint/2010/main" val="860821474"/>
      </p:ext>
    </p:extLst>
  </p:cSld>
  <p:clrMap bg1="dk1" tx1="lt1" bg2="dk2" tx2="lt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jpeg"/><Relationship Id="rId11" Type="http://schemas.openxmlformats.org/officeDocument/2006/relationships/image" Target="../media/image17.png"/><Relationship Id="rId5" Type="http://schemas.openxmlformats.org/officeDocument/2006/relationships/image" Target="../media/image11.jpeg"/><Relationship Id="rId10" Type="http://schemas.openxmlformats.org/officeDocument/2006/relationships/image" Target="../media/image16.png"/><Relationship Id="rId4" Type="http://schemas.openxmlformats.org/officeDocument/2006/relationships/image" Target="../media/image10.jpg"/><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6866" y="1224802"/>
            <a:ext cx="8639352" cy="1565754"/>
          </a:xfrm>
        </p:spPr>
        <p:style>
          <a:lnRef idx="1">
            <a:schemeClr val="accent3"/>
          </a:lnRef>
          <a:fillRef idx="2">
            <a:schemeClr val="accent3"/>
          </a:fillRef>
          <a:effectRef idx="1">
            <a:schemeClr val="accent3"/>
          </a:effectRef>
          <a:fontRef idx="minor">
            <a:schemeClr val="dk1"/>
          </a:fontRef>
        </p:style>
        <p:txBody>
          <a:bodyPr>
            <a:normAutofit fontScale="90000"/>
          </a:bodyPr>
          <a:lstStyle/>
          <a:p>
            <a:pPr algn="ctr"/>
            <a:r>
              <a:rPr lang="kk-KZ" sz="4800" b="1" dirty="0" smtClean="0">
                <a:solidFill>
                  <a:schemeClr val="bg1"/>
                </a:solidFill>
                <a:latin typeface="Times New Roman" panose="02020603050405020304" pitchFamily="18" charset="0"/>
                <a:cs typeface="Times New Roman" panose="02020603050405020304" pitchFamily="18" charset="0"/>
              </a:rPr>
              <a:t>      ҚҰРЕТТІ АТА-АНАЛАР!</a:t>
            </a:r>
            <a:br>
              <a:rPr lang="kk-KZ" sz="4800" b="1" dirty="0" smtClean="0">
                <a:solidFill>
                  <a:schemeClr val="bg1"/>
                </a:solidFill>
                <a:latin typeface="Times New Roman" panose="02020603050405020304" pitchFamily="18" charset="0"/>
                <a:cs typeface="Times New Roman" panose="02020603050405020304" pitchFamily="18" charset="0"/>
              </a:rPr>
            </a:br>
            <a:r>
              <a:rPr lang="kk-KZ" sz="4800" b="1" dirty="0" smtClean="0">
                <a:solidFill>
                  <a:schemeClr val="bg1"/>
                </a:solidFill>
                <a:latin typeface="Times New Roman" panose="02020603050405020304" pitchFamily="18" charset="0"/>
                <a:cs typeface="Times New Roman" panose="02020603050405020304" pitchFamily="18" charset="0"/>
              </a:rPr>
              <a:t>     Балалардың заңды өкілдері!</a:t>
            </a:r>
            <a:endParaRPr lang="ru-RU" sz="4800" b="1" dirty="0">
              <a:solidFill>
                <a:schemeClr val="bg1"/>
              </a:solidFill>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524000" y="2976672"/>
            <a:ext cx="9144000" cy="3048348"/>
          </a:xfrm>
        </p:spPr>
        <p:style>
          <a:lnRef idx="0">
            <a:schemeClr val="accent1"/>
          </a:lnRef>
          <a:fillRef idx="3">
            <a:schemeClr val="accent1"/>
          </a:fillRef>
          <a:effectRef idx="3">
            <a:schemeClr val="accent1"/>
          </a:effectRef>
          <a:fontRef idx="minor">
            <a:schemeClr val="lt1"/>
          </a:fontRef>
        </p:style>
        <p:txBody>
          <a:bodyPr>
            <a:normAutofit fontScale="85000" lnSpcReduction="20000"/>
          </a:bodyPr>
          <a:lstStyle/>
          <a:p>
            <a:pPr algn="ctr"/>
            <a:r>
              <a:rPr lang="kk-KZ" sz="3600" b="1" u="sng" dirty="0" smtClean="0">
                <a:solidFill>
                  <a:schemeClr val="tx1"/>
                </a:solidFill>
                <a:latin typeface="Times New Roman" panose="02020603050405020304" pitchFamily="18" charset="0"/>
                <a:cs typeface="Times New Roman" panose="02020603050405020304" pitchFamily="18" charset="0"/>
              </a:rPr>
              <a:t>Е С Т Е Р І Ң І З Г Е  С А Л А М Ы З!</a:t>
            </a:r>
            <a:endParaRPr lang="ru-RU" sz="3600" b="1" dirty="0" smtClean="0">
              <a:solidFill>
                <a:schemeClr val="tx1"/>
              </a:solidFill>
              <a:latin typeface="Times New Roman" panose="02020603050405020304" pitchFamily="18" charset="0"/>
              <a:cs typeface="Times New Roman" panose="02020603050405020304" pitchFamily="18" charset="0"/>
            </a:endParaRPr>
          </a:p>
          <a:p>
            <a:pPr algn="ctr"/>
            <a:r>
              <a:rPr lang="kk-KZ" b="1" dirty="0" smtClean="0">
                <a:solidFill>
                  <a:srgbClr val="FFFF00"/>
                </a:solidFill>
                <a:latin typeface="Times New Roman" panose="02020603050405020304" pitchFamily="18" charset="0"/>
                <a:cs typeface="Times New Roman" panose="02020603050405020304" pitchFamily="18" charset="0"/>
              </a:rPr>
              <a:t>Бала өмірінің қауіпсіздігін қамтамасыз ету үшін негізгі жауапкершілік сіздерге жүктеледі!</a:t>
            </a:r>
          </a:p>
          <a:p>
            <a:pPr algn="ctr"/>
            <a:r>
              <a:rPr lang="kk-KZ" cap="none"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Балалардың қауіпсіздігін қамтамасыз ету үшін барынша шаралар қабылдауға шақырамыз! Жазғы демалыстардың келуімен, балаларымыздың көп бос уақыты пайда болды. Өкінішке орай, әлеуметтік желілерде баланың қатысуымен орын алатын төтенше оқиғалар туралы ақпараттар жиілеп барады. Тұрмыста және қоғамдық орындарда қауіпсіз жүріс-тұрыс қағидаларын ұстана отырып, өз балаларыңыздың қауіпсіздігіне жағдай жасаңыз. Отпен, газбен, сумен, тұрмыстық химикаттармен, дәрі-дәрмектермен жұмыс жасауда, сонымен қатар бейтаныс адамдармен қарым-қатынаста сақтық таныта отырып, балаларда қауіпсіздік мінез-құлық дағдыларын қалыптастырыңыз. </a:t>
            </a:r>
            <a:r>
              <a:rPr lang="ru-RU" cap="none"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Балаңызбен</a:t>
            </a:r>
            <a:r>
              <a:rPr lang="ru-RU" cap="none"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cap="none"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ашық</a:t>
            </a:r>
            <a:r>
              <a:rPr lang="ru-RU" cap="none"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cap="none"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сөйлесуге</a:t>
            </a:r>
            <a:r>
              <a:rPr lang="ru-RU" cap="none"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cap="none"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уақыт</a:t>
            </a:r>
            <a:r>
              <a:rPr lang="ru-RU" cap="none"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cap="none"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бөліңіз</a:t>
            </a:r>
            <a:r>
              <a:rPr lang="ru-RU" cap="none"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a:p>
            <a:pPr algn="ctr"/>
            <a:endParaRPr lang="kk-KZ" b="1" dirty="0" smtClean="0">
              <a:solidFill>
                <a:srgbClr val="FFFF00"/>
              </a:solidFill>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004" y="263046"/>
            <a:ext cx="1501322" cy="14856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p:cNvSpPr txBox="1"/>
          <p:nvPr/>
        </p:nvSpPr>
        <p:spPr>
          <a:xfrm>
            <a:off x="2055224" y="174874"/>
            <a:ext cx="7942024" cy="830997"/>
          </a:xfrm>
          <a:prstGeom prst="rect">
            <a:avLst/>
          </a:prstGeom>
          <a:noFill/>
        </p:spPr>
        <p:txBody>
          <a:bodyPr wrap="square" rtlCol="0">
            <a:spAutoFit/>
          </a:bodyPr>
          <a:lstStyle/>
          <a:p>
            <a:pPr algn="ctr"/>
            <a:r>
              <a:rPr lang="ru-RU" sz="1600" b="1" dirty="0" smtClean="0">
                <a:latin typeface="Times New Roman" panose="02020603050405020304" pitchFamily="18" charset="0"/>
                <a:cs typeface="Times New Roman" panose="02020603050405020304" pitchFamily="18" charset="0"/>
              </a:rPr>
              <a:t> </a:t>
            </a:r>
            <a:r>
              <a:rPr lang="ru-RU" sz="1600" b="1" dirty="0">
                <a:latin typeface="Times New Roman" panose="02020603050405020304" pitchFamily="18" charset="0"/>
                <a:cs typeface="Times New Roman" panose="02020603050405020304" pitchFamily="18" charset="0"/>
              </a:rPr>
              <a:t>ҚАРАҒАНДЫ ОБЛЫСЫ БІЛІМ БАСҚАРМАСЫНЫҢ БАЛҚАШ ҚАЛАСЫ БІЛІМ БӨЛІМІНІҢ «КӨП БАЛАЛЫ ЖӘНЕ АЗ ҚАМТАМАСЫЗ ЕТІЛГЕН ОТБАСЫЛАРДЫҢ БАЛАЛАРЫНА АРНАЛҒАН МЕКТЕП-ИНТЕРНАТЫ» </a:t>
            </a:r>
            <a:r>
              <a:rPr lang="ru-RU" sz="1600" b="1" dirty="0" smtClean="0">
                <a:latin typeface="Times New Roman" panose="02020603050405020304" pitchFamily="18" charset="0"/>
                <a:cs typeface="Times New Roman" panose="02020603050405020304" pitchFamily="18" charset="0"/>
              </a:rPr>
              <a:t>КММ</a:t>
            </a:r>
            <a:endParaRPr lang="ru-RU" sz="1600" b="1" dirty="0">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714284" y="5824602"/>
            <a:ext cx="695416" cy="10161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B01513"/>
              </a:solidFill>
            </a:endParaRPr>
          </a:p>
        </p:txBody>
      </p:sp>
      <p:pic>
        <p:nvPicPr>
          <p:cNvPr id="7" name="Рисунок 6" descr="C:\Users\пользователь\Desktop\47e6ff78-5717-40d9-985a-989ebab5accf.jpg"/>
          <p:cNvPicPr/>
          <p:nvPr/>
        </p:nvPicPr>
        <p:blipFill rotWithShape="1">
          <a:blip r:embed="rId3" cstate="print"/>
          <a:srcRect l="13871" t="36089" r="13269" b="32233"/>
          <a:stretch/>
        </p:blipFill>
        <p:spPr bwMode="auto">
          <a:xfrm>
            <a:off x="10407146" y="70013"/>
            <a:ext cx="1600614" cy="1548788"/>
          </a:xfrm>
          <a:prstGeom prst="ellipse">
            <a:avLst/>
          </a:prstGeom>
          <a:noFill/>
          <a:ln w="9525">
            <a:noFill/>
            <a:miter lim="800000"/>
            <a:headEnd/>
            <a:tailEnd/>
          </a:ln>
        </p:spPr>
      </p:pic>
    </p:spTree>
    <p:extLst>
      <p:ext uri="{BB962C8B-B14F-4D97-AF65-F5344CB8AC3E}">
        <p14:creationId xmlns:p14="http://schemas.microsoft.com/office/powerpoint/2010/main" val="2122132034"/>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4686300" y="2445193"/>
            <a:ext cx="2237208" cy="22734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058" y="158055"/>
            <a:ext cx="2003642" cy="202973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TextBox 5"/>
          <p:cNvSpPr txBox="1"/>
          <p:nvPr/>
        </p:nvSpPr>
        <p:spPr>
          <a:xfrm>
            <a:off x="-187542" y="2220353"/>
            <a:ext cx="4175342" cy="923330"/>
          </a:xfrm>
          <a:prstGeom prst="rect">
            <a:avLst/>
          </a:prstGeom>
          <a:noFill/>
        </p:spPr>
        <p:txBody>
          <a:bodyPr wrap="square" rtlCol="0">
            <a:spAutoFit/>
          </a:bodyPr>
          <a:lstStyle/>
          <a:p>
            <a:pPr algn="ctr"/>
            <a:r>
              <a:rPr lang="ru-RU" b="1" dirty="0" err="1">
                <a:latin typeface="Times New Roman" panose="02020603050405020304" pitchFamily="18" charset="0"/>
                <a:cs typeface="Times New Roman" panose="02020603050405020304" pitchFamily="18" charset="0"/>
              </a:rPr>
              <a:t>Балалар</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ашық</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терезелер</a:t>
            </a:r>
            <a:r>
              <a:rPr lang="ru-RU" b="1" dirty="0">
                <a:latin typeface="Times New Roman" panose="02020603050405020304" pitchFamily="18" charset="0"/>
                <a:cs typeface="Times New Roman" panose="02020603050405020304" pitchFamily="18" charset="0"/>
              </a:rPr>
              <a:t> мен </a:t>
            </a:r>
            <a:r>
              <a:rPr lang="ru-RU" b="1" dirty="0" err="1">
                <a:latin typeface="Times New Roman" panose="02020603050405020304" pitchFamily="18" charset="0"/>
                <a:cs typeface="Times New Roman" panose="02020603050405020304" pitchFamily="18" charset="0"/>
              </a:rPr>
              <a:t>балкондардың</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жанында</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ойнамайтынына</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көз</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жеткізіңіз</a:t>
            </a:r>
            <a:endParaRPr lang="ru-RU" b="1" dirty="0">
              <a:latin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1800" y="3255722"/>
            <a:ext cx="1854200" cy="1854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TextBox 8"/>
          <p:cNvSpPr txBox="1"/>
          <p:nvPr/>
        </p:nvSpPr>
        <p:spPr>
          <a:xfrm>
            <a:off x="0" y="5334000"/>
            <a:ext cx="3987800" cy="369332"/>
          </a:xfrm>
          <a:prstGeom prst="rect">
            <a:avLst/>
          </a:prstGeom>
          <a:noFill/>
        </p:spPr>
        <p:txBody>
          <a:bodyPr wrap="square" rtlCol="0">
            <a:spAutoFit/>
          </a:bodyPr>
          <a:lstStyle/>
          <a:p>
            <a:r>
              <a:rPr lang="ru-RU" b="1" dirty="0" err="1" smtClean="0">
                <a:latin typeface="Times New Roman" panose="02020603050405020304" pitchFamily="18" charset="0"/>
                <a:cs typeface="Times New Roman" panose="02020603050405020304" pitchFamily="18" charset="0"/>
              </a:rPr>
              <a:t>Сіріңкемен</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ойнама</a:t>
            </a:r>
            <a:r>
              <a:rPr lang="ru-RU" b="1" dirty="0">
                <a:latin typeface="Times New Roman" panose="02020603050405020304" pitchFamily="18" charset="0"/>
                <a:cs typeface="Times New Roman" panose="02020603050405020304" pitchFamily="18" charset="0"/>
              </a:rPr>
              <a:t> </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өрт</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шығады</a:t>
            </a:r>
            <a:endParaRPr lang="ru-RU" b="1" dirty="0">
              <a:latin typeface="Times New Roman" panose="02020603050405020304" pitchFamily="18" charset="0"/>
              <a:cs typeface="Times New Roman" panose="02020603050405020304" pitchFamily="18" charset="0"/>
            </a:endParaRPr>
          </a:p>
        </p:txBody>
      </p:sp>
      <p:pic>
        <p:nvPicPr>
          <p:cNvPr id="10" name="Рисунок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81148" y="186398"/>
            <a:ext cx="1867352" cy="182790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1" name="TextBox 10"/>
          <p:cNvSpPr txBox="1"/>
          <p:nvPr/>
        </p:nvSpPr>
        <p:spPr>
          <a:xfrm>
            <a:off x="7048500" y="546100"/>
            <a:ext cx="3060700" cy="923330"/>
          </a:xfrm>
          <a:prstGeom prst="rect">
            <a:avLst/>
          </a:prstGeom>
          <a:noFill/>
        </p:spPr>
        <p:txBody>
          <a:bodyPr wrap="square" rtlCol="0">
            <a:spAutoFit/>
          </a:bodyPr>
          <a:lstStyle/>
          <a:p>
            <a:pPr algn="ctr"/>
            <a:r>
              <a:rPr lang="ru-RU" b="1" dirty="0" err="1">
                <a:latin typeface="Times New Roman" panose="02020603050405020304" pitchFamily="18" charset="0"/>
                <a:cs typeface="Times New Roman" panose="02020603050405020304" pitchFamily="18" charset="0"/>
              </a:rPr>
              <a:t>Баланың</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қауіпті</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объектілерге</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баруына</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тыйым</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салыңыз</a:t>
            </a:r>
            <a:endParaRPr lang="ru-RU" b="1" dirty="0">
              <a:latin typeface="Times New Roman" panose="02020603050405020304" pitchFamily="18" charset="0"/>
              <a:cs typeface="Times New Roman" panose="02020603050405020304" pitchFamily="18" charset="0"/>
            </a:endParaRPr>
          </a:p>
        </p:txBody>
      </p:sp>
      <p:pic>
        <p:nvPicPr>
          <p:cNvPr id="12" name="Рисунок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40492" y="1911349"/>
            <a:ext cx="1972064" cy="198693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3" name="TextBox 12"/>
          <p:cNvSpPr txBox="1"/>
          <p:nvPr/>
        </p:nvSpPr>
        <p:spPr>
          <a:xfrm>
            <a:off x="7366000" y="2445193"/>
            <a:ext cx="2247900" cy="923330"/>
          </a:xfrm>
          <a:prstGeom prst="rect">
            <a:avLst/>
          </a:prstGeom>
          <a:noFill/>
        </p:spPr>
        <p:txBody>
          <a:bodyPr wrap="square" rtlCol="0">
            <a:spAutoFit/>
          </a:bodyPr>
          <a:lstStyle/>
          <a:p>
            <a:pPr algn="ctr"/>
            <a:r>
              <a:rPr lang="ru-RU" b="1" dirty="0" err="1">
                <a:latin typeface="Times New Roman" panose="02020603050405020304" pitchFamily="18" charset="0"/>
                <a:cs typeface="Times New Roman" panose="02020603050405020304" pitchFamily="18" charset="0"/>
              </a:rPr>
              <a:t>Күнделікті</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балаға</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жол</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ережелері</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туралы</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ескертіңіз</a:t>
            </a:r>
            <a:endParaRPr lang="ru-RU" b="1" dirty="0">
              <a:latin typeface="Times New Roman" panose="02020603050405020304" pitchFamily="18" charset="0"/>
              <a:cs typeface="Times New Roman" panose="02020603050405020304" pitchFamily="18" charset="0"/>
            </a:endParaRPr>
          </a:p>
        </p:txBody>
      </p:sp>
      <p:pic>
        <p:nvPicPr>
          <p:cNvPr id="14" name="Рисунок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29500" y="4535371"/>
            <a:ext cx="2120900" cy="196658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5" name="TextBox 14"/>
          <p:cNvSpPr txBox="1"/>
          <p:nvPr/>
        </p:nvSpPr>
        <p:spPr>
          <a:xfrm>
            <a:off x="10007600" y="5195500"/>
            <a:ext cx="1987324" cy="923330"/>
          </a:xfrm>
          <a:prstGeom prst="rect">
            <a:avLst/>
          </a:prstGeom>
          <a:noFill/>
        </p:spPr>
        <p:txBody>
          <a:bodyPr wrap="square" rtlCol="0">
            <a:spAutoFit/>
          </a:bodyPr>
          <a:lstStyle/>
          <a:p>
            <a:pPr algn="ctr"/>
            <a:r>
              <a:rPr lang="kk-KZ" b="1" dirty="0" smtClean="0">
                <a:latin typeface="Times New Roman" panose="02020603050405020304" pitchFamily="18" charset="0"/>
                <a:cs typeface="Times New Roman" panose="02020603050405020304" pitchFamily="18" charset="0"/>
              </a:rPr>
              <a:t>Суға шомылу қауіпсіздігін сақтаңыз</a:t>
            </a:r>
            <a:endParaRPr lang="ru-RU" b="1"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4787900" y="4758035"/>
            <a:ext cx="2135608" cy="830997"/>
          </a:xfrm>
          <a:prstGeom prst="rect">
            <a:avLst/>
          </a:prstGeom>
          <a:noFill/>
        </p:spPr>
        <p:txBody>
          <a:bodyPr wrap="square" rtlCol="0">
            <a:spAutoFit/>
          </a:bodyPr>
          <a:lstStyle/>
          <a:p>
            <a:pPr algn="ctr"/>
            <a:r>
              <a:rPr lang="kk-KZ" sz="2400" b="1" dirty="0" smtClean="0">
                <a:latin typeface="Times New Roman" panose="02020603050405020304" pitchFamily="18" charset="0"/>
                <a:cs typeface="Times New Roman" panose="02020603050405020304" pitchFamily="18" charset="0"/>
              </a:rPr>
              <a:t>Отбасыңыз аман болсын!</a:t>
            </a:r>
            <a:endParaRPr lang="ru-RU" sz="2400" b="1" dirty="0">
              <a:latin typeface="Times New Roman" panose="02020603050405020304" pitchFamily="18" charset="0"/>
              <a:cs typeface="Times New Roman" panose="02020603050405020304" pitchFamily="18" charset="0"/>
            </a:endParaRPr>
          </a:p>
        </p:txBody>
      </p:sp>
      <p:pic>
        <p:nvPicPr>
          <p:cNvPr id="17" name="Рисунок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3306047" flipH="1">
            <a:off x="2503855" y="1177953"/>
            <a:ext cx="1021357" cy="944362"/>
          </a:xfrm>
          <a:prstGeom prst="rect">
            <a:avLst/>
          </a:prstGeom>
        </p:spPr>
      </p:pic>
      <p:pic>
        <p:nvPicPr>
          <p:cNvPr id="18" name="Рисунок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3306047" flipH="1">
            <a:off x="1996567" y="4354138"/>
            <a:ext cx="1021357" cy="944362"/>
          </a:xfrm>
          <a:prstGeom prst="rect">
            <a:avLst/>
          </a:prstGeom>
        </p:spPr>
      </p:pic>
      <p:pic>
        <p:nvPicPr>
          <p:cNvPr id="19" name="Рисунок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1431382" flipH="1" flipV="1">
            <a:off x="6855321" y="1376102"/>
            <a:ext cx="1021357" cy="731528"/>
          </a:xfrm>
          <a:prstGeom prst="rect">
            <a:avLst/>
          </a:prstGeom>
        </p:spPr>
      </p:pic>
      <p:pic>
        <p:nvPicPr>
          <p:cNvPr id="20" name="Рисунок 1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453348" flipH="1">
            <a:off x="9135356" y="3311426"/>
            <a:ext cx="1183680" cy="944362"/>
          </a:xfrm>
          <a:prstGeom prst="rect">
            <a:avLst/>
          </a:prstGeom>
        </p:spPr>
      </p:pic>
      <p:pic>
        <p:nvPicPr>
          <p:cNvPr id="21" name="Рисунок 2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330684">
            <a:off x="9307379" y="5684972"/>
            <a:ext cx="1066227" cy="944362"/>
          </a:xfrm>
          <a:prstGeom prst="rect">
            <a:avLst/>
          </a:prstGeom>
        </p:spPr>
      </p:pic>
      <p:sp>
        <p:nvSpPr>
          <p:cNvPr id="23" name="Прямоугольник 22"/>
          <p:cNvSpPr/>
          <p:nvPr/>
        </p:nvSpPr>
        <p:spPr>
          <a:xfrm>
            <a:off x="714284" y="5824602"/>
            <a:ext cx="695416" cy="10161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B01513"/>
              </a:solidFill>
            </a:endParaRPr>
          </a:p>
        </p:txBody>
      </p:sp>
    </p:spTree>
    <p:extLst>
      <p:ext uri="{BB962C8B-B14F-4D97-AF65-F5344CB8AC3E}">
        <p14:creationId xmlns:p14="http://schemas.microsoft.com/office/powerpoint/2010/main" val="84889709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265</TotalTime>
  <Words>177</Words>
  <Application>Microsoft Office PowerPoint</Application>
  <PresentationFormat>Широкоэкранный</PresentationFormat>
  <Paragraphs>11</Paragraphs>
  <Slides>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vt:i4>
      </vt:variant>
    </vt:vector>
  </HeadingPairs>
  <TitlesOfParts>
    <vt:vector size="8" baseType="lpstr">
      <vt:lpstr>Arial</vt:lpstr>
      <vt:lpstr>Calibri</vt:lpstr>
      <vt:lpstr>Century Gothic</vt:lpstr>
      <vt:lpstr>Times New Roman</vt:lpstr>
      <vt:lpstr>Wingdings 3</vt:lpstr>
      <vt:lpstr>Ион</vt:lpstr>
      <vt:lpstr>      ҚҰРЕТТІ АТА-АНАЛАР!      Балалардың заңды өкілдері!</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ҚҰРЕТТІ АТА-АНАЛАР! Балалардың заңды өкілдері!</dc:title>
  <dc:creator>03</dc:creator>
  <cp:lastModifiedBy>1</cp:lastModifiedBy>
  <cp:revision>10</cp:revision>
  <dcterms:created xsi:type="dcterms:W3CDTF">2022-05-23T02:02:28Z</dcterms:created>
  <dcterms:modified xsi:type="dcterms:W3CDTF">2022-05-23T08:07:31Z</dcterms:modified>
</cp:coreProperties>
</file>