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4269" y="0"/>
            <a:ext cx="84745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14.03.2022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жыл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ҰБТ қорытындысы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- 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61,45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kumimoji="0" lang="kk-KZ" alt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014308"/>
              </p:ext>
            </p:extLst>
          </p:nvPr>
        </p:nvGraphicFramePr>
        <p:xfrm>
          <a:off x="1" y="576065"/>
          <a:ext cx="9031470" cy="620183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5620"/>
                <a:gridCol w="1820115"/>
                <a:gridCol w="899395"/>
                <a:gridCol w="1188218"/>
                <a:gridCol w="992938"/>
                <a:gridCol w="1383945"/>
                <a:gridCol w="1440160"/>
                <a:gridCol w="931079"/>
              </a:tblGrid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сауаттылық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сауаттылығы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5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15/7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Ағылшын </a:t>
                      </a: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тілі</a:t>
                      </a:r>
                      <a:r>
                        <a:rPr lang="kk-KZ" sz="14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Дүние тарихы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Жуматай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Эльмира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География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Жамила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Ағылшын тілі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45/2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Дүние тарихы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Кожабекова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Жанел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Берікбол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Русланқызы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Баян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Советов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Сұлтанмухамутқызы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Арұлан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Хайрулаев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33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Экран (4:3)</PresentationFormat>
  <Paragraphs>101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Тогжан</dc:creator>
  <cp:lastModifiedBy>Тогжан</cp:lastModifiedBy>
  <cp:revision>1</cp:revision>
  <dcterms:created xsi:type="dcterms:W3CDTF">2022-05-19T09:29:33Z</dcterms:created>
  <dcterms:modified xsi:type="dcterms:W3CDTF">2022-05-19T09:30:02Z</dcterms:modified>
</cp:coreProperties>
</file>