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6629" y="0"/>
            <a:ext cx="80898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14.02.2022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жыл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kk-KZ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ҰБТ қорытындысы </a:t>
            </a:r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- 68, 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kk-KZ" alt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229149"/>
              </p:ext>
            </p:extLst>
          </p:nvPr>
        </p:nvGraphicFramePr>
        <p:xfrm>
          <a:off x="1" y="576065"/>
          <a:ext cx="9031470" cy="621961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75620"/>
                <a:gridCol w="1820115"/>
                <a:gridCol w="899395"/>
                <a:gridCol w="1188218"/>
                <a:gridCol w="992938"/>
                <a:gridCol w="1383945"/>
                <a:gridCol w="1440160"/>
                <a:gridCol w="931079"/>
              </a:tblGrid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</a:t>
                      </a: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жөні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 </a:t>
                      </a:r>
                      <a:r>
                        <a:rPr lang="kk-KZ" sz="16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сауаттылық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</a:t>
                      </a:r>
                      <a:r>
                        <a:rPr lang="kk-KZ" sz="16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сауаттылығы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Қазақстан </a:t>
                      </a:r>
                      <a:r>
                        <a:rPr lang="kk-KZ" sz="16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тарихы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таңдау пәні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таңдау пәні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Жалпы ұпай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50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Амелешева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Аружан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15/7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20/17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15/6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</a:t>
                      </a: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45/17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Дүние тарихы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45/8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2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Жуматай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Эльмира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15/2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20/17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15/3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45/18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45/4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2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Иекенова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Жамила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15/3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20/18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15/2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Ағылшын тілі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45/28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Дүние тарихы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45/20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2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</a:tr>
              <a:tr h="2721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Кожабекова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Жанел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20/19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15/14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2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Қуанышұлы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Берікбол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15/6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20/14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15/6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45/5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45/7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2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</a:tr>
              <a:tr h="2721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Русланқызы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Баян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20/19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15/13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2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Советов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Серік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15/8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20/13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15/5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45/10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45/8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2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Сұлтанмухамутқызы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Айжан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15/5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20/14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15/11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35/14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45/21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2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Төлеуғазы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Арұлан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15/4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20/14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15/7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45/2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45/11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2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</a:tr>
              <a:tr h="5715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Хайрулаев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Алижан</a:t>
                      </a:r>
                      <a:endParaRPr lang="ru-RU" sz="16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15/6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20/19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15/9</a:t>
                      </a:r>
                      <a:endParaRPr lang="ru-RU" sz="150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45/12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45/6</a:t>
                      </a:r>
                      <a:endParaRPr lang="ru-RU" sz="1500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5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25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539" marR="455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57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Экран (4:3)</PresentationFormat>
  <Paragraphs>105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Тогжан</dc:creator>
  <cp:lastModifiedBy>Тогжан</cp:lastModifiedBy>
  <cp:revision>1</cp:revision>
  <dcterms:created xsi:type="dcterms:W3CDTF">2022-05-19T09:29:06Z</dcterms:created>
  <dcterms:modified xsi:type="dcterms:W3CDTF">2022-05-19T09:29:24Z</dcterms:modified>
</cp:coreProperties>
</file>