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19.05.2022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556629" y="0"/>
            <a:ext cx="8089843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14.02.2022 </a:t>
            </a:r>
            <a:r>
              <a:rPr kumimoji="0" lang="ru-RU" altLang="ru-RU" sz="2400" b="1" i="0" u="none" strike="noStrike" cap="none" normalizeH="0" baseline="0" dirty="0" err="1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жыл</a:t>
            </a:r>
            <a:r>
              <a:rPr kumimoji="0" lang="ru-RU" alt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kk-KZ" alt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Calibri" pitchFamily="34" charset="0"/>
                <a:cs typeface="Times New Roman" pitchFamily="18" charset="0"/>
              </a:rPr>
              <a:t>ҰБТ қорытындысы </a:t>
            </a:r>
            <a:r>
              <a:rPr lang="kk-KZ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ЖАЛПЫ </a:t>
            </a:r>
            <a:r>
              <a:rPr lang="en-US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 - 68, 2</a:t>
            </a:r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%</a:t>
            </a:r>
            <a:endParaRPr lang="kk-KZ" alt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4229149"/>
              </p:ext>
            </p:extLst>
          </p:nvPr>
        </p:nvGraphicFramePr>
        <p:xfrm>
          <a:off x="1" y="576065"/>
          <a:ext cx="9031470" cy="6219610"/>
        </p:xfrm>
        <a:graphic>
          <a:graphicData uri="http://schemas.openxmlformats.org/drawingml/2006/table">
            <a:tbl>
              <a:tblPr firstRow="1" firstCol="1" bandRow="1">
                <a:tableStyleId>{7DF18680-E054-41AD-8BC1-D1AEF772440D}</a:tableStyleId>
              </a:tblPr>
              <a:tblGrid>
                <a:gridCol w="375620"/>
                <a:gridCol w="1820115"/>
                <a:gridCol w="899395"/>
                <a:gridCol w="1188218"/>
                <a:gridCol w="992938"/>
                <a:gridCol w="1383945"/>
                <a:gridCol w="1440160"/>
                <a:gridCol w="931079"/>
              </a:tblGrid>
              <a:tr h="57158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№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Аты</a:t>
                      </a:r>
                      <a:r>
                        <a:rPr lang="ru-RU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kk-KZ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жөні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 anchor="b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6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 </a:t>
                      </a:r>
                      <a:r>
                        <a:rPr lang="kk-KZ" sz="1600" dirty="0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сауаттылық</a:t>
                      </a:r>
                      <a:endParaRPr lang="ru-RU" sz="16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6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Оқу </a:t>
                      </a:r>
                      <a:r>
                        <a:rPr lang="kk-KZ" sz="1600" dirty="0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сауаттылығы</a:t>
                      </a:r>
                      <a:endParaRPr lang="ru-RU" sz="16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6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Қазақстан </a:t>
                      </a:r>
                      <a:r>
                        <a:rPr lang="kk-KZ" sz="1600" dirty="0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тарихы</a:t>
                      </a:r>
                      <a:endParaRPr lang="ru-RU" sz="16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</a:t>
                      </a:r>
                      <a:r>
                        <a:rPr lang="kk-KZ" sz="16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таңдау пәні</a:t>
                      </a:r>
                      <a:endParaRPr lang="ru-RU" sz="16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r>
                        <a:rPr lang="kk-KZ" sz="16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таңдау пәні</a:t>
                      </a:r>
                      <a:endParaRPr lang="ru-RU" sz="16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6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Жалпы ұпай</a:t>
                      </a:r>
                      <a:endParaRPr lang="ru-RU" sz="16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</a:tr>
              <a:tr h="72501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Амелешева</a:t>
                      </a:r>
                      <a:r>
                        <a:rPr lang="ru-RU" sz="16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Аружан</a:t>
                      </a:r>
                      <a:endParaRPr lang="ru-RU" sz="16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15/7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20/17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15/6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Ағылшын </a:t>
                      </a:r>
                      <a:r>
                        <a:rPr lang="kk-KZ" sz="1500" dirty="0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тілі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45/17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Дүние тарихы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45/8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5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</a:t>
                      </a:r>
                      <a:endParaRPr lang="ru-RU" sz="25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</a:tr>
              <a:tr h="57158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Жуматай</a:t>
                      </a:r>
                      <a:r>
                        <a:rPr lang="ru-RU" sz="16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Эльмира</a:t>
                      </a:r>
                      <a:endParaRPr lang="ru-RU" sz="16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15/2</a:t>
                      </a:r>
                      <a:endParaRPr lang="ru-RU" sz="150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20/17</a:t>
                      </a:r>
                      <a:endParaRPr lang="ru-RU" sz="150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15/3</a:t>
                      </a:r>
                      <a:endParaRPr lang="ru-RU" sz="150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География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45/18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 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45/4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5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</a:t>
                      </a:r>
                      <a:endParaRPr lang="ru-RU" sz="25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</a:tr>
              <a:tr h="57158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Иекенова</a:t>
                      </a:r>
                      <a:r>
                        <a:rPr lang="ru-RU" sz="16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Жамила</a:t>
                      </a:r>
                      <a:endParaRPr lang="ru-RU" sz="16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15/3</a:t>
                      </a:r>
                      <a:endParaRPr lang="ru-RU" sz="150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20/18</a:t>
                      </a:r>
                      <a:endParaRPr lang="ru-RU" sz="150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15/2</a:t>
                      </a:r>
                      <a:endParaRPr lang="ru-RU" sz="150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Ағылшын тілі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45/28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Дүние тарихы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45/20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5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</a:t>
                      </a:r>
                      <a:endParaRPr lang="ru-RU" sz="25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</a:tr>
              <a:tr h="27219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Кожабекова</a:t>
                      </a:r>
                      <a:r>
                        <a:rPr lang="ru-RU" sz="16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Жанел</a:t>
                      </a:r>
                      <a:endParaRPr lang="ru-RU" sz="16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50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20/19</a:t>
                      </a:r>
                      <a:endParaRPr lang="ru-RU" sz="150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15/14</a:t>
                      </a:r>
                      <a:endParaRPr lang="ru-RU" sz="150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5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endParaRPr lang="ru-RU" sz="25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</a:tr>
              <a:tr h="57158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Қуанышұлы</a:t>
                      </a:r>
                      <a:r>
                        <a:rPr lang="ru-RU" sz="16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Берікбол</a:t>
                      </a:r>
                      <a:endParaRPr lang="ru-RU" sz="16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15/6</a:t>
                      </a:r>
                      <a:endParaRPr lang="ru-RU" sz="150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20/14</a:t>
                      </a:r>
                      <a:endParaRPr lang="ru-RU" sz="150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15/6</a:t>
                      </a:r>
                      <a:endParaRPr lang="ru-RU" sz="150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 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45/5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Физика 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45/7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5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  <a:endParaRPr lang="ru-RU" sz="25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</a:tr>
              <a:tr h="272197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Русланқызы</a:t>
                      </a:r>
                      <a:r>
                        <a:rPr lang="ru-RU" sz="16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Баян</a:t>
                      </a:r>
                      <a:endParaRPr lang="ru-RU" sz="16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50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20/19</a:t>
                      </a:r>
                      <a:endParaRPr lang="ru-RU" sz="150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15/13</a:t>
                      </a:r>
                      <a:endParaRPr lang="ru-RU" sz="150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50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5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</a:t>
                      </a:r>
                      <a:endParaRPr lang="ru-RU" sz="25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</a:tr>
              <a:tr h="57158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Советов </a:t>
                      </a:r>
                      <a:r>
                        <a:rPr lang="ru-RU" sz="1600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Серік</a:t>
                      </a:r>
                      <a:endParaRPr lang="ru-RU" sz="16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15/8</a:t>
                      </a:r>
                      <a:endParaRPr lang="ru-RU" sz="150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20/13</a:t>
                      </a:r>
                      <a:endParaRPr lang="ru-RU" sz="150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15/5</a:t>
                      </a:r>
                      <a:endParaRPr lang="ru-RU" sz="150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 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45/10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Физика 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45/8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5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44</a:t>
                      </a:r>
                      <a:endParaRPr lang="ru-RU" sz="25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</a:tr>
              <a:tr h="57158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Сұлтанмухамутқызы</a:t>
                      </a:r>
                      <a:r>
                        <a:rPr lang="ru-RU" sz="16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Айжан</a:t>
                      </a:r>
                      <a:endParaRPr lang="ru-RU" sz="16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15/5</a:t>
                      </a:r>
                      <a:endParaRPr lang="ru-RU" sz="150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20/14</a:t>
                      </a:r>
                      <a:endParaRPr lang="ru-RU" sz="150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15/11</a:t>
                      </a:r>
                      <a:endParaRPr lang="ru-RU" sz="150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Биология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35/14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География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45/21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5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65</a:t>
                      </a:r>
                      <a:endParaRPr lang="ru-RU" sz="25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</a:tr>
              <a:tr h="57158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Төлеуғазы</a:t>
                      </a:r>
                      <a:r>
                        <a:rPr lang="ru-RU" sz="16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Арұлан</a:t>
                      </a:r>
                      <a:endParaRPr lang="ru-RU" sz="16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15/4</a:t>
                      </a:r>
                      <a:endParaRPr lang="ru-RU" sz="150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20/14</a:t>
                      </a:r>
                      <a:endParaRPr lang="ru-RU" sz="150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15/7</a:t>
                      </a:r>
                      <a:endParaRPr lang="ru-RU" sz="150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Математика 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45/2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Физика 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45/11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5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</a:t>
                      </a:r>
                      <a:endParaRPr lang="ru-RU" sz="25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</a:tr>
              <a:tr h="57158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Хайрулаев</a:t>
                      </a:r>
                      <a:r>
                        <a:rPr lang="ru-RU" sz="16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Алижан</a:t>
                      </a:r>
                      <a:endParaRPr lang="ru-RU" sz="16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15/6</a:t>
                      </a:r>
                      <a:endParaRPr lang="ru-RU" sz="150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20/19</a:t>
                      </a:r>
                      <a:endParaRPr lang="ru-RU" sz="150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15/9</a:t>
                      </a:r>
                      <a:endParaRPr lang="ru-RU" sz="150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Биология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45/12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Химия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1500" dirty="0" smtClean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45/6</a:t>
                      </a:r>
                      <a:endParaRPr lang="ru-RU" sz="1500" dirty="0">
                        <a:solidFill>
                          <a:srgbClr val="0000FF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kk-KZ" sz="2500" b="1" dirty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</a:t>
                      </a:r>
                      <a:endParaRPr lang="ru-RU" sz="25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</a:txBody>
                  <a:tcPr marL="45539" marR="45539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90577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133</Words>
  <Application>Microsoft Office PowerPoint</Application>
  <PresentationFormat>Экран (4:3)</PresentationFormat>
  <Paragraphs>105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Тогжан</dc:creator>
  <cp:lastModifiedBy>Тогжан</cp:lastModifiedBy>
  <cp:revision>1</cp:revision>
  <dcterms:created xsi:type="dcterms:W3CDTF">2022-05-19T09:29:06Z</dcterms:created>
  <dcterms:modified xsi:type="dcterms:W3CDTF">2022-05-19T09:29:24Z</dcterms:modified>
</cp:coreProperties>
</file>