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30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269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58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37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81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28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06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857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1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35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03C03-55C4-4FCB-8B44-5A2AFEE4E17D}" type="datetimeFigureOut">
              <a:rPr lang="ru-RU" smtClean="0"/>
              <a:t>16.10.2021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766BF-9425-418C-8B3D-56207A9C6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14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645511"/>
              </p:ext>
            </p:extLst>
          </p:nvPr>
        </p:nvGraphicFramePr>
        <p:xfrm>
          <a:off x="107505" y="764703"/>
          <a:ext cx="8977718" cy="576078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10449"/>
                <a:gridCol w="1821799"/>
                <a:gridCol w="1114883"/>
                <a:gridCol w="1195738"/>
                <a:gridCol w="1003765"/>
                <a:gridCol w="1325941"/>
                <a:gridCol w="1264329"/>
                <a:gridCol w="840814"/>
              </a:tblGrid>
              <a:tr h="464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 </a:t>
                      </a: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сауат.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</a:t>
                      </a: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сауат.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Қаз.тар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ұпай</a:t>
                      </a:r>
                      <a:endParaRPr lang="ru-RU" sz="15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Амелешева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Аружан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20/15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45/14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45/8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Жуматай Эльмира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20/12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45/14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45/5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Иекенова Жамила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20/15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45/20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45/11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Кожабекова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Жанел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20/13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45/23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45/12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Қуанышұлы Берікбол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20/15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45/6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45/7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418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Русланқызы Баян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Советов Серік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20/17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45/16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45/9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4648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Сұлтанмухамутқызы Айжан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20/15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15/2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Төлеуғазы Арұлан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20/16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45/13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45/12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  <a:tr h="541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Хайрулаев Алижан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15/2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24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15/8</a:t>
                      </a:r>
                      <a:endParaRPr lang="ru-RU" sz="24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45/13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45/14</a:t>
                      </a:r>
                      <a:endParaRPr lang="ru-RU" sz="2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941" marR="55941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66483" y="114400"/>
            <a:ext cx="50729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13.10.2021жыл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ҰБТ қорытындысы</a:t>
            </a:r>
            <a:endParaRPr kumimoji="0" lang="kk-KZ" alt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16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127</Words>
  <Application>Microsoft Office PowerPoint</Application>
  <PresentationFormat>Экран (4:3)</PresentationFormat>
  <Paragraphs>104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Тогжан</dc:creator>
  <cp:lastModifiedBy>Тогжан</cp:lastModifiedBy>
  <cp:revision>1</cp:revision>
  <dcterms:created xsi:type="dcterms:W3CDTF">2021-10-16T04:29:12Z</dcterms:created>
  <dcterms:modified xsi:type="dcterms:W3CDTF">2021-10-16T04:38:09Z</dcterms:modified>
</cp:coreProperties>
</file>