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17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45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01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01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63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4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36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3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78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41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29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C49E1-30A9-4F24-B006-66D17947ED89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772F6-4591-4A2D-82CB-A6096CBD6B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26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90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779"/>
            <a:ext cx="6858000" cy="971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1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2022-05-19T08:50:05Z</dcterms:created>
  <dcterms:modified xsi:type="dcterms:W3CDTF">2022-05-19T08:51:35Z</dcterms:modified>
</cp:coreProperties>
</file>