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3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58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0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90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69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69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5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11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58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60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47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D3997-BD0F-483D-A7D8-225D591039B1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D910-7E1E-45FC-9853-4DA1239A7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46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772"/>
            <a:ext cx="6858000" cy="943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6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3516"/>
            <a:ext cx="6858000" cy="943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234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Лист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2022-05-19T08:44:03Z</dcterms:created>
  <dcterms:modified xsi:type="dcterms:W3CDTF">2022-05-19T08:48:09Z</dcterms:modified>
</cp:coreProperties>
</file>