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3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0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0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9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1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8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7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3997-BD0F-483D-A7D8-225D591039B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D910-7E1E-45FC-9853-4DA1239A7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6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72"/>
            <a:ext cx="6858000" cy="9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4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2022-05-19T08:44:03Z</dcterms:created>
  <dcterms:modified xsi:type="dcterms:W3CDTF">2022-05-19T08:45:23Z</dcterms:modified>
</cp:coreProperties>
</file>