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935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583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20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90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95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69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5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11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58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60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7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46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72"/>
            <a:ext cx="6858000" cy="94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20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72"/>
            <a:ext cx="6858000" cy="94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948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2022-05-19T08:44:03Z</dcterms:created>
  <dcterms:modified xsi:type="dcterms:W3CDTF">2022-05-19T08:45:23Z</dcterms:modified>
</cp:coreProperties>
</file>