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sldIdLst>
    <p:sldId id="256" r:id="rId2"/>
    <p:sldId id="261" r:id="rId3"/>
    <p:sldId id="257" r:id="rId4"/>
    <p:sldId id="258" r:id="rId5"/>
    <p:sldId id="259" r:id="rId6"/>
    <p:sldId id="260" r:id="rId7"/>
    <p:sldId id="262" r:id="rId8"/>
    <p:sldId id="263" r:id="rId9"/>
    <p:sldId id="265" r:id="rId10"/>
    <p:sldId id="264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kk-K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2-орташа мәнер - 1-екпін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8D230F3-CF80-4859-8CE7-A43EE81993B5}" styleName="1-жарық мәнер - 6-екпін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12C8C85-51F0-491E-9774-3900AFEF0FD7}" styleName="2-жарық мәнер - 6-екпін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5A111915-BE36-4E01-A7E5-04B1672EAD32}" styleName="2-жарық мәнер - 5-екпін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66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kk-K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орташа балл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kk-K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қаңтар</c:v>
                </c:pt>
                <c:pt idx="1">
                  <c:v>наурыз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52</c:v>
                </c:pt>
                <c:pt idx="1">
                  <c:v>59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EB3-4C7C-9962-2082B5613B77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пайыз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kk-K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қаңтар</c:v>
                </c:pt>
                <c:pt idx="1">
                  <c:v>наурыз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37</c:v>
                </c:pt>
                <c:pt idx="1">
                  <c:v>42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6EB3-4C7C-9962-2082B5613B7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300143504"/>
        <c:axId val="300143896"/>
      </c:barChart>
      <c:catAx>
        <c:axId val="3001435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k-KZ"/>
          </a:p>
        </c:txPr>
        <c:crossAx val="300143896"/>
        <c:crosses val="autoZero"/>
        <c:auto val="1"/>
        <c:lblAlgn val="ctr"/>
        <c:lblOffset val="100"/>
        <c:noMultiLvlLbl val="0"/>
      </c:catAx>
      <c:valAx>
        <c:axId val="3001438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k-KZ"/>
          </a:p>
        </c:txPr>
        <c:crossAx val="300143504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k-KZ"/>
          </a:p>
        </c:txPr>
      </c:dTable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kk-KZ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kk-K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jpeg"/><Relationship Id="rId1" Type="http://schemas.openxmlformats.org/officeDocument/2006/relationships/image" Target="../media/image2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jpeg"/><Relationship Id="rId1" Type="http://schemas.openxmlformats.org/officeDocument/2006/relationships/image" Target="../media/image2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5CE0459-CA39-4EE3-8936-16071BE9096C}" type="doc">
      <dgm:prSet loTypeId="urn:microsoft.com/office/officeart/2005/8/layout/vList4" loCatId="list" qsTypeId="urn:microsoft.com/office/officeart/2005/8/quickstyle/simple2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3370D02A-BB97-4FA1-A507-38800614BFCC}">
      <dgm:prSet phldrT="[Текст]"/>
      <dgm:spPr/>
      <dgm:t>
        <a:bodyPr/>
        <a:lstStyle/>
        <a:p>
          <a:r>
            <a:rPr lang="ru-RU" dirty="0" err="1"/>
            <a:t>Тіркелу</a:t>
          </a:r>
          <a:r>
            <a:rPr lang="ru-RU" dirty="0"/>
            <a:t>: 2022 </a:t>
          </a:r>
          <a:r>
            <a:rPr lang="ru-RU" dirty="0" err="1"/>
            <a:t>жылғы</a:t>
          </a:r>
          <a:r>
            <a:rPr lang="ru-RU" dirty="0"/>
            <a:t> 28 </a:t>
          </a:r>
          <a:r>
            <a:rPr lang="ru-RU" dirty="0" err="1"/>
            <a:t>сәуір</a:t>
          </a:r>
          <a:r>
            <a:rPr lang="ru-RU" dirty="0"/>
            <a:t> (18:00) мен 14 </a:t>
          </a:r>
          <a:r>
            <a:rPr lang="ru-RU" dirty="0" err="1"/>
            <a:t>мамыр</a:t>
          </a:r>
          <a:r>
            <a:rPr lang="ru-RU" dirty="0"/>
            <a:t> </a:t>
          </a:r>
          <a:r>
            <a:rPr lang="ru-RU" dirty="0" err="1"/>
            <a:t>аралығында</a:t>
          </a:r>
          <a:r>
            <a:rPr lang="ru-RU" dirty="0"/>
            <a:t> </a:t>
          </a:r>
        </a:p>
      </dgm:t>
    </dgm:pt>
    <dgm:pt modelId="{B8624C9C-240D-46EF-8CC8-493926FFAACD}" type="parTrans" cxnId="{F516FE5E-58C0-4AD9-97FF-2F02E6373F54}">
      <dgm:prSet/>
      <dgm:spPr/>
      <dgm:t>
        <a:bodyPr/>
        <a:lstStyle/>
        <a:p>
          <a:endParaRPr lang="ru-RU"/>
        </a:p>
      </dgm:t>
    </dgm:pt>
    <dgm:pt modelId="{0D1ED442-5D97-41CE-BEB8-0C690F6BB3B1}" type="sibTrans" cxnId="{F516FE5E-58C0-4AD9-97FF-2F02E6373F54}">
      <dgm:prSet/>
      <dgm:spPr/>
      <dgm:t>
        <a:bodyPr/>
        <a:lstStyle/>
        <a:p>
          <a:endParaRPr lang="ru-RU"/>
        </a:p>
      </dgm:t>
    </dgm:pt>
    <dgm:pt modelId="{C6A13AFA-3355-42EF-806C-FD2DE6F0FA75}">
      <dgm:prSet phldrT="[Текст]"/>
      <dgm:spPr/>
      <dgm:t>
        <a:bodyPr/>
        <a:lstStyle/>
        <a:p>
          <a:r>
            <a:rPr lang="ru-RU" dirty="0"/>
            <a:t>ҰБТ </a:t>
          </a:r>
          <a:r>
            <a:rPr lang="ru-RU" dirty="0" err="1"/>
            <a:t>өткізу</a:t>
          </a:r>
          <a:r>
            <a:rPr lang="ru-RU" dirty="0"/>
            <a:t> </a:t>
          </a:r>
          <a:r>
            <a:rPr lang="ru-RU" dirty="0" err="1"/>
            <a:t>мерзімі</a:t>
          </a:r>
          <a:r>
            <a:rPr lang="ru-RU" dirty="0"/>
            <a:t>: 2022 </a:t>
          </a:r>
          <a:r>
            <a:rPr lang="ru-RU" dirty="0" err="1"/>
            <a:t>жылғы</a:t>
          </a:r>
          <a:r>
            <a:rPr lang="ru-RU" dirty="0"/>
            <a:t> 16 </a:t>
          </a:r>
          <a:r>
            <a:rPr lang="ru-RU" dirty="0" err="1"/>
            <a:t>мамыр</a:t>
          </a:r>
          <a:r>
            <a:rPr lang="ru-RU" dirty="0"/>
            <a:t> - 30 </a:t>
          </a:r>
          <a:r>
            <a:rPr lang="ru-RU" dirty="0" err="1"/>
            <a:t>маусым</a:t>
          </a:r>
          <a:r>
            <a:rPr lang="ru-RU" dirty="0"/>
            <a:t>.</a:t>
          </a:r>
        </a:p>
      </dgm:t>
    </dgm:pt>
    <dgm:pt modelId="{66DB1211-32AD-46E4-9E18-C6363F84E2A0}" type="parTrans" cxnId="{C59465C4-9A9D-4BF5-A2F0-FCAE29A5F39B}">
      <dgm:prSet/>
      <dgm:spPr/>
      <dgm:t>
        <a:bodyPr/>
        <a:lstStyle/>
        <a:p>
          <a:endParaRPr lang="ru-RU"/>
        </a:p>
      </dgm:t>
    </dgm:pt>
    <dgm:pt modelId="{B7AD8487-870D-4146-88C5-56C0AB8C2289}" type="sibTrans" cxnId="{C59465C4-9A9D-4BF5-A2F0-FCAE29A5F39B}">
      <dgm:prSet/>
      <dgm:spPr/>
      <dgm:t>
        <a:bodyPr/>
        <a:lstStyle/>
        <a:p>
          <a:endParaRPr lang="ru-RU" dirty="0"/>
        </a:p>
      </dgm:t>
    </dgm:pt>
    <dgm:pt modelId="{4BE34E65-B018-4943-A98A-FD0F9F6B3ACA}">
      <dgm:prSet phldrT="[Текст]"/>
      <dgm:spPr/>
      <dgm:t>
        <a:bodyPr/>
        <a:lstStyle/>
        <a:p>
          <a:r>
            <a:rPr lang="ru-RU" dirty="0" err="1"/>
            <a:t>Тестілеуді</a:t>
          </a:r>
          <a:r>
            <a:rPr lang="ru-RU" dirty="0"/>
            <a:t> 2 </a:t>
          </a:r>
          <a:r>
            <a:rPr lang="ru-RU" dirty="0" err="1"/>
            <a:t>рет</a:t>
          </a:r>
          <a:r>
            <a:rPr lang="ru-RU" dirty="0"/>
            <a:t> </a:t>
          </a:r>
          <a:r>
            <a:rPr lang="ru-RU" dirty="0" err="1"/>
            <a:t>тапсыра</a:t>
          </a:r>
          <a:r>
            <a:rPr lang="ru-RU" dirty="0"/>
            <a:t> </a:t>
          </a:r>
          <a:r>
            <a:rPr lang="ru-RU" dirty="0" err="1"/>
            <a:t>алады</a:t>
          </a:r>
          <a:r>
            <a:rPr lang="ru-RU" dirty="0"/>
            <a:t> </a:t>
          </a:r>
          <a:r>
            <a:rPr lang="ru-RU" dirty="0" err="1"/>
            <a:t>және</a:t>
          </a:r>
          <a:r>
            <a:rPr lang="ru-RU" dirty="0"/>
            <a:t> </a:t>
          </a:r>
          <a:r>
            <a:rPr lang="ru-RU" dirty="0" err="1"/>
            <a:t>ең</a:t>
          </a:r>
          <a:r>
            <a:rPr lang="ru-RU" dirty="0"/>
            <a:t> </a:t>
          </a:r>
          <a:r>
            <a:rPr lang="ru-RU" dirty="0" err="1"/>
            <a:t>үздік</a:t>
          </a:r>
          <a:r>
            <a:rPr lang="ru-RU" dirty="0"/>
            <a:t> </a:t>
          </a:r>
          <a:r>
            <a:rPr lang="ru-RU" dirty="0" err="1"/>
            <a:t>нәтижемен</a:t>
          </a:r>
          <a:r>
            <a:rPr lang="ru-RU" dirty="0"/>
            <a:t> </a:t>
          </a:r>
          <a:r>
            <a:rPr lang="ru-RU" dirty="0" err="1"/>
            <a:t>білім</a:t>
          </a:r>
          <a:r>
            <a:rPr lang="ru-RU" dirty="0"/>
            <a:t> беру </a:t>
          </a:r>
          <a:r>
            <a:rPr lang="ru-RU" dirty="0" err="1"/>
            <a:t>грантын</a:t>
          </a:r>
          <a:r>
            <a:rPr lang="ru-RU" dirty="0"/>
            <a:t> </a:t>
          </a:r>
          <a:r>
            <a:rPr lang="ru-RU" dirty="0" err="1"/>
            <a:t>тағайындау</a:t>
          </a:r>
          <a:r>
            <a:rPr lang="ru-RU" dirty="0"/>
            <a:t> </a:t>
          </a:r>
          <a:r>
            <a:rPr lang="ru-RU" dirty="0" err="1"/>
            <a:t>конкурсына</a:t>
          </a:r>
          <a:r>
            <a:rPr lang="ru-RU" dirty="0"/>
            <a:t> </a:t>
          </a:r>
          <a:r>
            <a:rPr lang="ru-RU" dirty="0" err="1"/>
            <a:t>қатыса</a:t>
          </a:r>
          <a:r>
            <a:rPr lang="ru-RU" dirty="0"/>
            <a:t> </a:t>
          </a:r>
          <a:r>
            <a:rPr lang="ru-RU" dirty="0" err="1"/>
            <a:t>алады</a:t>
          </a:r>
          <a:r>
            <a:rPr lang="ru-RU" dirty="0"/>
            <a:t>.</a:t>
          </a:r>
        </a:p>
      </dgm:t>
    </dgm:pt>
    <dgm:pt modelId="{87E8D60A-7D16-400D-92F1-9D87E8403FE9}" type="parTrans" cxnId="{C97FCF5F-E738-42EB-96D0-3D41747F66C2}">
      <dgm:prSet/>
      <dgm:spPr/>
      <dgm:t>
        <a:bodyPr/>
        <a:lstStyle/>
        <a:p>
          <a:endParaRPr lang="ru-RU"/>
        </a:p>
      </dgm:t>
    </dgm:pt>
    <dgm:pt modelId="{49249606-7245-467D-BC5C-830156235C5B}" type="sibTrans" cxnId="{C97FCF5F-E738-42EB-96D0-3D41747F66C2}">
      <dgm:prSet/>
      <dgm:spPr/>
      <dgm:t>
        <a:bodyPr/>
        <a:lstStyle/>
        <a:p>
          <a:endParaRPr lang="ru-RU"/>
        </a:p>
      </dgm:t>
    </dgm:pt>
    <dgm:pt modelId="{E6D0EBDB-6C2F-4AE5-936E-40371AD7643B}">
      <dgm:prSet/>
      <dgm:spPr/>
      <dgm:t>
        <a:bodyPr/>
        <a:lstStyle/>
        <a:p>
          <a:r>
            <a:rPr lang="ru-RU"/>
            <a:t>Тестіленушілер ҰБТ-ға тіркелу кезінде тестілеуден өту ОРНЫН, КҮНІН және УАҚЫТЫН өздері таңдайды.</a:t>
          </a:r>
        </a:p>
      </dgm:t>
    </dgm:pt>
    <dgm:pt modelId="{20671796-7320-485A-83A7-B8E8C6E43946}" type="parTrans" cxnId="{2557A781-C641-4FC5-A569-8A861B7DED1B}">
      <dgm:prSet/>
      <dgm:spPr/>
      <dgm:t>
        <a:bodyPr/>
        <a:lstStyle/>
        <a:p>
          <a:endParaRPr lang="ru-RU"/>
        </a:p>
      </dgm:t>
    </dgm:pt>
    <dgm:pt modelId="{3F748305-188E-420D-B808-0BCFD221ECFD}" type="sibTrans" cxnId="{2557A781-C641-4FC5-A569-8A861B7DED1B}">
      <dgm:prSet/>
      <dgm:spPr/>
      <dgm:t>
        <a:bodyPr/>
        <a:lstStyle/>
        <a:p>
          <a:endParaRPr lang="ru-RU"/>
        </a:p>
      </dgm:t>
    </dgm:pt>
    <dgm:pt modelId="{51965C8C-1133-4DF1-B3C4-5CB790E99643}">
      <dgm:prSet/>
      <dgm:spPr/>
      <dgm:t>
        <a:bodyPr/>
        <a:lstStyle/>
        <a:p>
          <a:r>
            <a:rPr lang="ru-RU"/>
            <a:t>Ағымдағы (2022) жылдың мектеп түлектері ҰБТ-ға ТЕГІН қатысады, </a:t>
          </a:r>
        </a:p>
      </dgm:t>
    </dgm:pt>
    <dgm:pt modelId="{C5078D79-6495-474B-990F-8C83A88461BD}" type="parTrans" cxnId="{DCAF0791-3046-4B18-B00D-63A575F4ED7B}">
      <dgm:prSet/>
      <dgm:spPr/>
      <dgm:t>
        <a:bodyPr/>
        <a:lstStyle/>
        <a:p>
          <a:endParaRPr lang="ru-RU"/>
        </a:p>
      </dgm:t>
    </dgm:pt>
    <dgm:pt modelId="{68D070E1-6714-4DB4-A2C6-6481DA53E6A7}" type="sibTrans" cxnId="{DCAF0791-3046-4B18-B00D-63A575F4ED7B}">
      <dgm:prSet/>
      <dgm:spPr/>
      <dgm:t>
        <a:bodyPr/>
        <a:lstStyle/>
        <a:p>
          <a:endParaRPr lang="ru-RU"/>
        </a:p>
      </dgm:t>
    </dgm:pt>
    <dgm:pt modelId="{B594F95E-B986-43FE-8331-AFB78A688DB3}" type="pres">
      <dgm:prSet presAssocID="{C5CE0459-CA39-4EE3-8936-16071BE9096C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kk-KZ"/>
        </a:p>
      </dgm:t>
    </dgm:pt>
    <dgm:pt modelId="{CEA54B3B-4D2D-45F3-BA82-75A2571C7F8B}" type="pres">
      <dgm:prSet presAssocID="{3370D02A-BB97-4FA1-A507-38800614BFCC}" presName="comp" presStyleCnt="0"/>
      <dgm:spPr/>
    </dgm:pt>
    <dgm:pt modelId="{E5C0957E-18BB-4662-869A-73CCB7317FBA}" type="pres">
      <dgm:prSet presAssocID="{3370D02A-BB97-4FA1-A507-38800614BFCC}" presName="box" presStyleLbl="node1" presStyleIdx="0" presStyleCnt="5"/>
      <dgm:spPr/>
      <dgm:t>
        <a:bodyPr/>
        <a:lstStyle/>
        <a:p>
          <a:endParaRPr lang="kk-KZ"/>
        </a:p>
      </dgm:t>
    </dgm:pt>
    <dgm:pt modelId="{B7950958-2206-49DE-B931-E5CCFCA70BD8}" type="pres">
      <dgm:prSet presAssocID="{3370D02A-BB97-4FA1-A507-38800614BFCC}" presName="img" presStyleLbl="fgImgPlace1" presStyleIdx="0" presStyleCnt="5"/>
      <dgm:spPr>
        <a:blipFill>
          <a:blip xmlns:r="http://schemas.openxmlformats.org/officeDocument/2006/relationships" r:embed="rId1" cstate="print">
            <a:duotone>
              <a:schemeClr val="accent2"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accent2"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9000" b="-29000"/>
          </a:stretch>
        </a:blipFill>
      </dgm:spPr>
      <dgm:t>
        <a:bodyPr/>
        <a:lstStyle/>
        <a:p>
          <a:endParaRPr lang="kk-KZ"/>
        </a:p>
      </dgm:t>
    </dgm:pt>
    <dgm:pt modelId="{D0EACEA8-9C06-41FA-993A-D951ADAA5769}" type="pres">
      <dgm:prSet presAssocID="{3370D02A-BB97-4FA1-A507-38800614BFCC}" presName="text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kk-KZ"/>
        </a:p>
      </dgm:t>
    </dgm:pt>
    <dgm:pt modelId="{86A45A25-89D5-47FF-A003-466DE96560DF}" type="pres">
      <dgm:prSet presAssocID="{0D1ED442-5D97-41CE-BEB8-0C690F6BB3B1}" presName="spacer" presStyleCnt="0"/>
      <dgm:spPr/>
    </dgm:pt>
    <dgm:pt modelId="{5FFBF2FD-B858-4105-8437-55010D42E00D}" type="pres">
      <dgm:prSet presAssocID="{C6A13AFA-3355-42EF-806C-FD2DE6F0FA75}" presName="comp" presStyleCnt="0"/>
      <dgm:spPr/>
    </dgm:pt>
    <dgm:pt modelId="{F4E182E8-08CF-4D72-9702-0CA940ACD38C}" type="pres">
      <dgm:prSet presAssocID="{C6A13AFA-3355-42EF-806C-FD2DE6F0FA75}" presName="box" presStyleLbl="node1" presStyleIdx="1" presStyleCnt="5"/>
      <dgm:spPr/>
      <dgm:t>
        <a:bodyPr/>
        <a:lstStyle/>
        <a:p>
          <a:endParaRPr lang="kk-KZ"/>
        </a:p>
      </dgm:t>
    </dgm:pt>
    <dgm:pt modelId="{3B9D5DE5-5B95-48EF-84D7-EDDCA738ABBE}" type="pres">
      <dgm:prSet presAssocID="{C6A13AFA-3355-42EF-806C-FD2DE6F0FA75}" presName="img" presStyleLbl="fgImgPlace1" presStyleIdx="1" presStyleCnt="5" custLinFactNeighborX="-2556" custLinFactNeighborY="-1107"/>
      <dgm:spPr>
        <a:blipFill>
          <a:blip xmlns:r="http://schemas.openxmlformats.org/officeDocument/2006/relationships" r:embed="rId2">
            <a:duotone>
              <a:schemeClr val="accent3"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accent3"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</a:blip>
          <a:srcRect/>
          <a:stretch>
            <a:fillRect t="-80000" b="-80000"/>
          </a:stretch>
        </a:blipFill>
      </dgm:spPr>
      <dgm:t>
        <a:bodyPr/>
        <a:lstStyle/>
        <a:p>
          <a:endParaRPr lang="kk-KZ"/>
        </a:p>
      </dgm:t>
    </dgm:pt>
    <dgm:pt modelId="{7A1ECC1C-DCCA-4EA8-BF68-222DDB3952B7}" type="pres">
      <dgm:prSet presAssocID="{C6A13AFA-3355-42EF-806C-FD2DE6F0FA75}" presName="text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kk-KZ"/>
        </a:p>
      </dgm:t>
    </dgm:pt>
    <dgm:pt modelId="{C619F3CF-2E29-427F-AF42-8FE21F0F7A19}" type="pres">
      <dgm:prSet presAssocID="{B7AD8487-870D-4146-88C5-56C0AB8C2289}" presName="spacer" presStyleCnt="0"/>
      <dgm:spPr/>
    </dgm:pt>
    <dgm:pt modelId="{F9825EE6-A8F1-4FCB-A144-D4CC75ACCD09}" type="pres">
      <dgm:prSet presAssocID="{4BE34E65-B018-4943-A98A-FD0F9F6B3ACA}" presName="comp" presStyleCnt="0"/>
      <dgm:spPr/>
    </dgm:pt>
    <dgm:pt modelId="{545998D9-99F9-480D-B49F-F6BAE4AD623D}" type="pres">
      <dgm:prSet presAssocID="{4BE34E65-B018-4943-A98A-FD0F9F6B3ACA}" presName="box" presStyleLbl="node1" presStyleIdx="2" presStyleCnt="5"/>
      <dgm:spPr/>
      <dgm:t>
        <a:bodyPr/>
        <a:lstStyle/>
        <a:p>
          <a:endParaRPr lang="kk-KZ"/>
        </a:p>
      </dgm:t>
    </dgm:pt>
    <dgm:pt modelId="{A1873A1B-3EEE-47AE-817D-8A4CA62D6F09}" type="pres">
      <dgm:prSet presAssocID="{4BE34E65-B018-4943-A98A-FD0F9F6B3ACA}" presName="img" presStyleLbl="fgImgPlace1" presStyleIdx="2" presStyleCnt="5"/>
      <dgm:spPr>
        <a:blipFill>
          <a:blip xmlns:r="http://schemas.openxmlformats.org/officeDocument/2006/relationships" r:embed="rId3">
            <a:duotone>
              <a:schemeClr val="accent4"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accent4"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80000" b="-80000"/>
          </a:stretch>
        </a:blipFill>
      </dgm:spPr>
      <dgm:t>
        <a:bodyPr/>
        <a:lstStyle/>
        <a:p>
          <a:endParaRPr lang="kk-KZ"/>
        </a:p>
      </dgm:t>
    </dgm:pt>
    <dgm:pt modelId="{269143B9-6BA5-4454-93C9-E82F498FBDA0}" type="pres">
      <dgm:prSet presAssocID="{4BE34E65-B018-4943-A98A-FD0F9F6B3ACA}" presName="text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kk-KZ"/>
        </a:p>
      </dgm:t>
    </dgm:pt>
    <dgm:pt modelId="{93A101BF-9D57-4FDE-B0B7-A925A64E6372}" type="pres">
      <dgm:prSet presAssocID="{49249606-7245-467D-BC5C-830156235C5B}" presName="spacer" presStyleCnt="0"/>
      <dgm:spPr/>
    </dgm:pt>
    <dgm:pt modelId="{7BF2806B-2052-4D94-9F67-B22E38B233BA}" type="pres">
      <dgm:prSet presAssocID="{51965C8C-1133-4DF1-B3C4-5CB790E99643}" presName="comp" presStyleCnt="0"/>
      <dgm:spPr/>
    </dgm:pt>
    <dgm:pt modelId="{6658A40D-398F-4103-B858-712AB6BB9A77}" type="pres">
      <dgm:prSet presAssocID="{51965C8C-1133-4DF1-B3C4-5CB790E99643}" presName="box" presStyleLbl="node1" presStyleIdx="3" presStyleCnt="5"/>
      <dgm:spPr/>
      <dgm:t>
        <a:bodyPr/>
        <a:lstStyle/>
        <a:p>
          <a:endParaRPr lang="kk-KZ"/>
        </a:p>
      </dgm:t>
    </dgm:pt>
    <dgm:pt modelId="{B522419E-44B8-45A1-8EA6-4096C5FAF915}" type="pres">
      <dgm:prSet presAssocID="{51965C8C-1133-4DF1-B3C4-5CB790E99643}" presName="img" presStyleLbl="fgImgPlace1" presStyleIdx="3" presStyleCnt="5"/>
      <dgm:spPr>
        <a:blipFill>
          <a:blip xmlns:r="http://schemas.openxmlformats.org/officeDocument/2006/relationships" r:embed="rId4" cstate="print">
            <a:duotone>
              <a:schemeClr val="accent5"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accent5"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3000" b="-23000"/>
          </a:stretch>
        </a:blipFill>
      </dgm:spPr>
      <dgm:t>
        <a:bodyPr/>
        <a:lstStyle/>
        <a:p>
          <a:endParaRPr lang="kk-KZ"/>
        </a:p>
      </dgm:t>
    </dgm:pt>
    <dgm:pt modelId="{153DA91D-A163-445E-BAF5-33D0F2C009EE}" type="pres">
      <dgm:prSet presAssocID="{51965C8C-1133-4DF1-B3C4-5CB790E99643}" presName="text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kk-KZ"/>
        </a:p>
      </dgm:t>
    </dgm:pt>
    <dgm:pt modelId="{C170A326-DC0A-4444-B261-0B2E17C0BF29}" type="pres">
      <dgm:prSet presAssocID="{68D070E1-6714-4DB4-A2C6-6481DA53E6A7}" presName="spacer" presStyleCnt="0"/>
      <dgm:spPr/>
    </dgm:pt>
    <dgm:pt modelId="{FB8F88F1-A6A6-4BA1-A593-013F6118108A}" type="pres">
      <dgm:prSet presAssocID="{E6D0EBDB-6C2F-4AE5-936E-40371AD7643B}" presName="comp" presStyleCnt="0"/>
      <dgm:spPr/>
    </dgm:pt>
    <dgm:pt modelId="{9AD6BE07-51CC-481D-BD11-E9DE776D20B4}" type="pres">
      <dgm:prSet presAssocID="{E6D0EBDB-6C2F-4AE5-936E-40371AD7643B}" presName="box" presStyleLbl="node1" presStyleIdx="4" presStyleCnt="5"/>
      <dgm:spPr/>
      <dgm:t>
        <a:bodyPr/>
        <a:lstStyle/>
        <a:p>
          <a:endParaRPr lang="kk-KZ"/>
        </a:p>
      </dgm:t>
    </dgm:pt>
    <dgm:pt modelId="{87E51275-6FDD-4A17-AB8D-E34D62E9DF1D}" type="pres">
      <dgm:prSet presAssocID="{E6D0EBDB-6C2F-4AE5-936E-40371AD7643B}" presName="img" presStyleLbl="fgImgPlace1" presStyleIdx="4" presStyleCnt="5"/>
      <dgm:spPr>
        <a:blipFill>
          <a:blip xmlns:r="http://schemas.openxmlformats.org/officeDocument/2006/relationships" r:embed="rId5" cstate="print">
            <a:duotone>
              <a:schemeClr val="accent6"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accent6"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71000" b="-71000"/>
          </a:stretch>
        </a:blipFill>
      </dgm:spPr>
      <dgm:t>
        <a:bodyPr/>
        <a:lstStyle/>
        <a:p>
          <a:endParaRPr lang="kk-KZ"/>
        </a:p>
      </dgm:t>
    </dgm:pt>
    <dgm:pt modelId="{D0EE6B05-85B9-47B5-A5DD-398F37298ACF}" type="pres">
      <dgm:prSet presAssocID="{E6D0EBDB-6C2F-4AE5-936E-40371AD7643B}" presName="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kk-KZ"/>
        </a:p>
      </dgm:t>
    </dgm:pt>
  </dgm:ptLst>
  <dgm:cxnLst>
    <dgm:cxn modelId="{C97FCF5F-E738-42EB-96D0-3D41747F66C2}" srcId="{C5CE0459-CA39-4EE3-8936-16071BE9096C}" destId="{4BE34E65-B018-4943-A98A-FD0F9F6B3ACA}" srcOrd="2" destOrd="0" parTransId="{87E8D60A-7D16-400D-92F1-9D87E8403FE9}" sibTransId="{49249606-7245-467D-BC5C-830156235C5B}"/>
    <dgm:cxn modelId="{E79FAA06-7348-4B3C-9656-C3991F996B3D}" type="presOf" srcId="{51965C8C-1133-4DF1-B3C4-5CB790E99643}" destId="{153DA91D-A163-445E-BAF5-33D0F2C009EE}" srcOrd="1" destOrd="0" presId="urn:microsoft.com/office/officeart/2005/8/layout/vList4"/>
    <dgm:cxn modelId="{0EBB0521-3C74-4F1B-80CA-5074DA456B82}" type="presOf" srcId="{3370D02A-BB97-4FA1-A507-38800614BFCC}" destId="{E5C0957E-18BB-4662-869A-73CCB7317FBA}" srcOrd="0" destOrd="0" presId="urn:microsoft.com/office/officeart/2005/8/layout/vList4"/>
    <dgm:cxn modelId="{774CB19E-C3CB-409F-90D3-B1FA4C070C20}" type="presOf" srcId="{E6D0EBDB-6C2F-4AE5-936E-40371AD7643B}" destId="{D0EE6B05-85B9-47B5-A5DD-398F37298ACF}" srcOrd="1" destOrd="0" presId="urn:microsoft.com/office/officeart/2005/8/layout/vList4"/>
    <dgm:cxn modelId="{A190F05A-37D9-4C02-9FA1-F004315AE966}" type="presOf" srcId="{C6A13AFA-3355-42EF-806C-FD2DE6F0FA75}" destId="{7A1ECC1C-DCCA-4EA8-BF68-222DDB3952B7}" srcOrd="1" destOrd="0" presId="urn:microsoft.com/office/officeart/2005/8/layout/vList4"/>
    <dgm:cxn modelId="{DCAF0791-3046-4B18-B00D-63A575F4ED7B}" srcId="{C5CE0459-CA39-4EE3-8936-16071BE9096C}" destId="{51965C8C-1133-4DF1-B3C4-5CB790E99643}" srcOrd="3" destOrd="0" parTransId="{C5078D79-6495-474B-990F-8C83A88461BD}" sibTransId="{68D070E1-6714-4DB4-A2C6-6481DA53E6A7}"/>
    <dgm:cxn modelId="{2557A781-C641-4FC5-A569-8A861B7DED1B}" srcId="{C5CE0459-CA39-4EE3-8936-16071BE9096C}" destId="{E6D0EBDB-6C2F-4AE5-936E-40371AD7643B}" srcOrd="4" destOrd="0" parTransId="{20671796-7320-485A-83A7-B8E8C6E43946}" sibTransId="{3F748305-188E-420D-B808-0BCFD221ECFD}"/>
    <dgm:cxn modelId="{A336A33B-95A8-4F05-AC07-4D8775825F3E}" type="presOf" srcId="{3370D02A-BB97-4FA1-A507-38800614BFCC}" destId="{D0EACEA8-9C06-41FA-993A-D951ADAA5769}" srcOrd="1" destOrd="0" presId="urn:microsoft.com/office/officeart/2005/8/layout/vList4"/>
    <dgm:cxn modelId="{C3EAA722-2F7C-4CE1-A286-6A8F5AC2BF77}" type="presOf" srcId="{C5CE0459-CA39-4EE3-8936-16071BE9096C}" destId="{B594F95E-B986-43FE-8331-AFB78A688DB3}" srcOrd="0" destOrd="0" presId="urn:microsoft.com/office/officeart/2005/8/layout/vList4"/>
    <dgm:cxn modelId="{5EC0B3F0-EC44-44EF-BDA4-855B81EBAAD5}" type="presOf" srcId="{51965C8C-1133-4DF1-B3C4-5CB790E99643}" destId="{6658A40D-398F-4103-B858-712AB6BB9A77}" srcOrd="0" destOrd="0" presId="urn:microsoft.com/office/officeart/2005/8/layout/vList4"/>
    <dgm:cxn modelId="{E9BEDB17-6779-49A7-BC96-62A15DB0A82E}" type="presOf" srcId="{4BE34E65-B018-4943-A98A-FD0F9F6B3ACA}" destId="{269143B9-6BA5-4454-93C9-E82F498FBDA0}" srcOrd="1" destOrd="0" presId="urn:microsoft.com/office/officeart/2005/8/layout/vList4"/>
    <dgm:cxn modelId="{73A486B0-BDA0-4797-901B-492DBE61982F}" type="presOf" srcId="{4BE34E65-B018-4943-A98A-FD0F9F6B3ACA}" destId="{545998D9-99F9-480D-B49F-F6BAE4AD623D}" srcOrd="0" destOrd="0" presId="urn:microsoft.com/office/officeart/2005/8/layout/vList4"/>
    <dgm:cxn modelId="{F516FE5E-58C0-4AD9-97FF-2F02E6373F54}" srcId="{C5CE0459-CA39-4EE3-8936-16071BE9096C}" destId="{3370D02A-BB97-4FA1-A507-38800614BFCC}" srcOrd="0" destOrd="0" parTransId="{B8624C9C-240D-46EF-8CC8-493926FFAACD}" sibTransId="{0D1ED442-5D97-41CE-BEB8-0C690F6BB3B1}"/>
    <dgm:cxn modelId="{169274F7-C1D8-4D3F-84CE-8E233863331E}" type="presOf" srcId="{C6A13AFA-3355-42EF-806C-FD2DE6F0FA75}" destId="{F4E182E8-08CF-4D72-9702-0CA940ACD38C}" srcOrd="0" destOrd="0" presId="urn:microsoft.com/office/officeart/2005/8/layout/vList4"/>
    <dgm:cxn modelId="{E6ADDAF6-A671-4485-AC24-72266EA7449A}" type="presOf" srcId="{E6D0EBDB-6C2F-4AE5-936E-40371AD7643B}" destId="{9AD6BE07-51CC-481D-BD11-E9DE776D20B4}" srcOrd="0" destOrd="0" presId="urn:microsoft.com/office/officeart/2005/8/layout/vList4"/>
    <dgm:cxn modelId="{C59465C4-9A9D-4BF5-A2F0-FCAE29A5F39B}" srcId="{C5CE0459-CA39-4EE3-8936-16071BE9096C}" destId="{C6A13AFA-3355-42EF-806C-FD2DE6F0FA75}" srcOrd="1" destOrd="0" parTransId="{66DB1211-32AD-46E4-9E18-C6363F84E2A0}" sibTransId="{B7AD8487-870D-4146-88C5-56C0AB8C2289}"/>
    <dgm:cxn modelId="{8EE87FF7-0A58-433A-9E55-6CE5F9E89861}" type="presParOf" srcId="{B594F95E-B986-43FE-8331-AFB78A688DB3}" destId="{CEA54B3B-4D2D-45F3-BA82-75A2571C7F8B}" srcOrd="0" destOrd="0" presId="urn:microsoft.com/office/officeart/2005/8/layout/vList4"/>
    <dgm:cxn modelId="{9C6EFA42-F726-4F2C-876D-C7169DA5E0F3}" type="presParOf" srcId="{CEA54B3B-4D2D-45F3-BA82-75A2571C7F8B}" destId="{E5C0957E-18BB-4662-869A-73CCB7317FBA}" srcOrd="0" destOrd="0" presId="urn:microsoft.com/office/officeart/2005/8/layout/vList4"/>
    <dgm:cxn modelId="{33904308-51A2-4B35-9626-30FA85A7A74A}" type="presParOf" srcId="{CEA54B3B-4D2D-45F3-BA82-75A2571C7F8B}" destId="{B7950958-2206-49DE-B931-E5CCFCA70BD8}" srcOrd="1" destOrd="0" presId="urn:microsoft.com/office/officeart/2005/8/layout/vList4"/>
    <dgm:cxn modelId="{80F181A1-AE8A-40FC-A798-44A44E732357}" type="presParOf" srcId="{CEA54B3B-4D2D-45F3-BA82-75A2571C7F8B}" destId="{D0EACEA8-9C06-41FA-993A-D951ADAA5769}" srcOrd="2" destOrd="0" presId="urn:microsoft.com/office/officeart/2005/8/layout/vList4"/>
    <dgm:cxn modelId="{ACA0C2D8-DAD8-4EE2-96F8-86964AE8A9D4}" type="presParOf" srcId="{B594F95E-B986-43FE-8331-AFB78A688DB3}" destId="{86A45A25-89D5-47FF-A003-466DE96560DF}" srcOrd="1" destOrd="0" presId="urn:microsoft.com/office/officeart/2005/8/layout/vList4"/>
    <dgm:cxn modelId="{974A2F92-06C7-40E9-A9C1-851D63CA295A}" type="presParOf" srcId="{B594F95E-B986-43FE-8331-AFB78A688DB3}" destId="{5FFBF2FD-B858-4105-8437-55010D42E00D}" srcOrd="2" destOrd="0" presId="urn:microsoft.com/office/officeart/2005/8/layout/vList4"/>
    <dgm:cxn modelId="{DCEF9278-FFE7-480E-BAA3-729A93F2A8E4}" type="presParOf" srcId="{5FFBF2FD-B858-4105-8437-55010D42E00D}" destId="{F4E182E8-08CF-4D72-9702-0CA940ACD38C}" srcOrd="0" destOrd="0" presId="urn:microsoft.com/office/officeart/2005/8/layout/vList4"/>
    <dgm:cxn modelId="{1E66EDA6-04BE-448B-84F8-1C851CB98D34}" type="presParOf" srcId="{5FFBF2FD-B858-4105-8437-55010D42E00D}" destId="{3B9D5DE5-5B95-48EF-84D7-EDDCA738ABBE}" srcOrd="1" destOrd="0" presId="urn:microsoft.com/office/officeart/2005/8/layout/vList4"/>
    <dgm:cxn modelId="{A0769A9E-E18B-429C-8DE4-52527941B4A5}" type="presParOf" srcId="{5FFBF2FD-B858-4105-8437-55010D42E00D}" destId="{7A1ECC1C-DCCA-4EA8-BF68-222DDB3952B7}" srcOrd="2" destOrd="0" presId="urn:microsoft.com/office/officeart/2005/8/layout/vList4"/>
    <dgm:cxn modelId="{0C92C592-3350-4E2C-95EF-4F5FEFAB51EB}" type="presParOf" srcId="{B594F95E-B986-43FE-8331-AFB78A688DB3}" destId="{C619F3CF-2E29-427F-AF42-8FE21F0F7A19}" srcOrd="3" destOrd="0" presId="urn:microsoft.com/office/officeart/2005/8/layout/vList4"/>
    <dgm:cxn modelId="{D776EF47-758E-40F2-90B4-9409F60A51A8}" type="presParOf" srcId="{B594F95E-B986-43FE-8331-AFB78A688DB3}" destId="{F9825EE6-A8F1-4FCB-A144-D4CC75ACCD09}" srcOrd="4" destOrd="0" presId="urn:microsoft.com/office/officeart/2005/8/layout/vList4"/>
    <dgm:cxn modelId="{A1810172-4403-4539-B06A-948B842C4C22}" type="presParOf" srcId="{F9825EE6-A8F1-4FCB-A144-D4CC75ACCD09}" destId="{545998D9-99F9-480D-B49F-F6BAE4AD623D}" srcOrd="0" destOrd="0" presId="urn:microsoft.com/office/officeart/2005/8/layout/vList4"/>
    <dgm:cxn modelId="{267D66AA-52EC-4D6D-8A48-F7D6D74822C2}" type="presParOf" srcId="{F9825EE6-A8F1-4FCB-A144-D4CC75ACCD09}" destId="{A1873A1B-3EEE-47AE-817D-8A4CA62D6F09}" srcOrd="1" destOrd="0" presId="urn:microsoft.com/office/officeart/2005/8/layout/vList4"/>
    <dgm:cxn modelId="{E70E560A-2BF3-4571-807B-B95D05632CB9}" type="presParOf" srcId="{F9825EE6-A8F1-4FCB-A144-D4CC75ACCD09}" destId="{269143B9-6BA5-4454-93C9-E82F498FBDA0}" srcOrd="2" destOrd="0" presId="urn:microsoft.com/office/officeart/2005/8/layout/vList4"/>
    <dgm:cxn modelId="{4856CD80-424A-435A-86A8-AD6498397A0D}" type="presParOf" srcId="{B594F95E-B986-43FE-8331-AFB78A688DB3}" destId="{93A101BF-9D57-4FDE-B0B7-A925A64E6372}" srcOrd="5" destOrd="0" presId="urn:microsoft.com/office/officeart/2005/8/layout/vList4"/>
    <dgm:cxn modelId="{8AA2D5BA-753A-4921-91DE-9170E970DEA9}" type="presParOf" srcId="{B594F95E-B986-43FE-8331-AFB78A688DB3}" destId="{7BF2806B-2052-4D94-9F67-B22E38B233BA}" srcOrd="6" destOrd="0" presId="urn:microsoft.com/office/officeart/2005/8/layout/vList4"/>
    <dgm:cxn modelId="{F1EE7180-95BB-435E-BE71-79EDED8B8F3C}" type="presParOf" srcId="{7BF2806B-2052-4D94-9F67-B22E38B233BA}" destId="{6658A40D-398F-4103-B858-712AB6BB9A77}" srcOrd="0" destOrd="0" presId="urn:microsoft.com/office/officeart/2005/8/layout/vList4"/>
    <dgm:cxn modelId="{FAE6DE46-B0FF-4F2D-BC16-134E33625017}" type="presParOf" srcId="{7BF2806B-2052-4D94-9F67-B22E38B233BA}" destId="{B522419E-44B8-45A1-8EA6-4096C5FAF915}" srcOrd="1" destOrd="0" presId="urn:microsoft.com/office/officeart/2005/8/layout/vList4"/>
    <dgm:cxn modelId="{70D6E29A-A34D-49FE-BE6B-F0FBDB0D8733}" type="presParOf" srcId="{7BF2806B-2052-4D94-9F67-B22E38B233BA}" destId="{153DA91D-A163-445E-BAF5-33D0F2C009EE}" srcOrd="2" destOrd="0" presId="urn:microsoft.com/office/officeart/2005/8/layout/vList4"/>
    <dgm:cxn modelId="{9F9A5591-085C-4AF7-9BAA-9222181787A0}" type="presParOf" srcId="{B594F95E-B986-43FE-8331-AFB78A688DB3}" destId="{C170A326-DC0A-4444-B261-0B2E17C0BF29}" srcOrd="7" destOrd="0" presId="urn:microsoft.com/office/officeart/2005/8/layout/vList4"/>
    <dgm:cxn modelId="{3813905A-60BF-4FF1-A59E-B998D4660B88}" type="presParOf" srcId="{B594F95E-B986-43FE-8331-AFB78A688DB3}" destId="{FB8F88F1-A6A6-4BA1-A593-013F6118108A}" srcOrd="8" destOrd="0" presId="urn:microsoft.com/office/officeart/2005/8/layout/vList4"/>
    <dgm:cxn modelId="{55708088-DBD7-4986-A3E5-A44DA41154A2}" type="presParOf" srcId="{FB8F88F1-A6A6-4BA1-A593-013F6118108A}" destId="{9AD6BE07-51CC-481D-BD11-E9DE776D20B4}" srcOrd="0" destOrd="0" presId="urn:microsoft.com/office/officeart/2005/8/layout/vList4"/>
    <dgm:cxn modelId="{8748A345-53FD-403A-A143-973EC16B384E}" type="presParOf" srcId="{FB8F88F1-A6A6-4BA1-A593-013F6118108A}" destId="{87E51275-6FDD-4A17-AB8D-E34D62E9DF1D}" srcOrd="1" destOrd="0" presId="urn:microsoft.com/office/officeart/2005/8/layout/vList4"/>
    <dgm:cxn modelId="{5AEE969B-265E-4C2D-BAEB-1F2D6982FAC6}" type="presParOf" srcId="{FB8F88F1-A6A6-4BA1-A593-013F6118108A}" destId="{D0EE6B05-85B9-47B5-A5DD-398F37298ACF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AF647E5-E516-426D-B7EA-31AEC92E9E12}" type="doc">
      <dgm:prSet loTypeId="urn:microsoft.com/office/officeart/2005/8/layout/list1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17622B10-3112-4A26-9635-DFE06B550C6C}">
      <dgm:prSet phldrT="[Текст]"/>
      <dgm:spPr/>
      <dgm:t>
        <a:bodyPr/>
        <a:lstStyle/>
        <a:p>
          <a:r>
            <a:rPr lang="kk-KZ" dirty="0"/>
            <a:t>23.05.2022 – 20 оқушы</a:t>
          </a:r>
          <a:endParaRPr lang="ru-RU" dirty="0"/>
        </a:p>
      </dgm:t>
    </dgm:pt>
    <dgm:pt modelId="{15BB9643-5BD9-49E4-A17B-72B8B8BA5E78}" type="parTrans" cxnId="{523D5C50-B0BA-42AC-9C87-EAF60B235761}">
      <dgm:prSet/>
      <dgm:spPr/>
      <dgm:t>
        <a:bodyPr/>
        <a:lstStyle/>
        <a:p>
          <a:endParaRPr lang="ru-RU"/>
        </a:p>
      </dgm:t>
    </dgm:pt>
    <dgm:pt modelId="{157EAEB5-3A03-45BB-9BF4-05E8AD7012AC}" type="sibTrans" cxnId="{523D5C50-B0BA-42AC-9C87-EAF60B235761}">
      <dgm:prSet/>
      <dgm:spPr/>
      <dgm:t>
        <a:bodyPr/>
        <a:lstStyle/>
        <a:p>
          <a:endParaRPr lang="ru-RU"/>
        </a:p>
      </dgm:t>
    </dgm:pt>
    <dgm:pt modelId="{224DF9C3-D17F-402B-969F-D0221CDB13FB}">
      <dgm:prSet phldrT="[Текст]"/>
      <dgm:spPr/>
      <dgm:t>
        <a:bodyPr/>
        <a:lstStyle/>
        <a:p>
          <a:r>
            <a:rPr lang="kk-KZ" dirty="0"/>
            <a:t>26.05.2022  - 1 оқушы</a:t>
          </a:r>
          <a:endParaRPr lang="ru-RU" dirty="0"/>
        </a:p>
      </dgm:t>
    </dgm:pt>
    <dgm:pt modelId="{DAD3B74C-A0E6-455D-8D4A-4572A1062B4A}" type="parTrans" cxnId="{A86D1C1F-FD98-453B-91C7-270604AF044E}">
      <dgm:prSet/>
      <dgm:spPr/>
      <dgm:t>
        <a:bodyPr/>
        <a:lstStyle/>
        <a:p>
          <a:endParaRPr lang="ru-RU"/>
        </a:p>
      </dgm:t>
    </dgm:pt>
    <dgm:pt modelId="{D88614E7-364F-47E6-ABDD-5B1808137689}" type="sibTrans" cxnId="{A86D1C1F-FD98-453B-91C7-270604AF044E}">
      <dgm:prSet/>
      <dgm:spPr/>
      <dgm:t>
        <a:bodyPr/>
        <a:lstStyle/>
        <a:p>
          <a:endParaRPr lang="ru-RU"/>
        </a:p>
      </dgm:t>
    </dgm:pt>
    <dgm:pt modelId="{7B694777-359A-4D13-A427-443851EB85D9}">
      <dgm:prSet phldrT="[Текст]"/>
      <dgm:spPr/>
      <dgm:t>
        <a:bodyPr/>
        <a:lstStyle/>
        <a:p>
          <a:r>
            <a:rPr lang="kk-KZ" dirty="0"/>
            <a:t>06.05.2022- 2 оқушы</a:t>
          </a:r>
          <a:endParaRPr lang="ru-RU" dirty="0"/>
        </a:p>
      </dgm:t>
    </dgm:pt>
    <dgm:pt modelId="{3F98D1E9-D801-4D80-8506-1CA189246AA1}" type="parTrans" cxnId="{9095CFB3-708C-4B7F-9708-E9128A8A2955}">
      <dgm:prSet/>
      <dgm:spPr/>
      <dgm:t>
        <a:bodyPr/>
        <a:lstStyle/>
        <a:p>
          <a:endParaRPr lang="ru-RU"/>
        </a:p>
      </dgm:t>
    </dgm:pt>
    <dgm:pt modelId="{308651F1-6DC2-4219-A38A-D9313CD153E5}" type="sibTrans" cxnId="{9095CFB3-708C-4B7F-9708-E9128A8A2955}">
      <dgm:prSet/>
      <dgm:spPr/>
      <dgm:t>
        <a:bodyPr/>
        <a:lstStyle/>
        <a:p>
          <a:endParaRPr lang="ru-RU"/>
        </a:p>
      </dgm:t>
    </dgm:pt>
    <dgm:pt modelId="{380866D9-9CAD-4819-8B6A-85FCF68C9DF1}" type="pres">
      <dgm:prSet presAssocID="{4AF647E5-E516-426D-B7EA-31AEC92E9E12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kk-KZ"/>
        </a:p>
      </dgm:t>
    </dgm:pt>
    <dgm:pt modelId="{C311B2E9-B877-44A7-9282-7E72230E08C6}" type="pres">
      <dgm:prSet presAssocID="{17622B10-3112-4A26-9635-DFE06B550C6C}" presName="parentLin" presStyleCnt="0"/>
      <dgm:spPr/>
    </dgm:pt>
    <dgm:pt modelId="{6FE7D1C7-F415-4F18-ACF2-CC4213F157BA}" type="pres">
      <dgm:prSet presAssocID="{17622B10-3112-4A26-9635-DFE06B550C6C}" presName="parentLeftMargin" presStyleLbl="node1" presStyleIdx="0" presStyleCnt="3"/>
      <dgm:spPr/>
      <dgm:t>
        <a:bodyPr/>
        <a:lstStyle/>
        <a:p>
          <a:endParaRPr lang="kk-KZ"/>
        </a:p>
      </dgm:t>
    </dgm:pt>
    <dgm:pt modelId="{096063AA-7BA8-45E2-A901-0E588FA5C433}" type="pres">
      <dgm:prSet presAssocID="{17622B10-3112-4A26-9635-DFE06B550C6C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kk-KZ"/>
        </a:p>
      </dgm:t>
    </dgm:pt>
    <dgm:pt modelId="{AB6DD39D-C2D2-4897-BD22-FF567D08913D}" type="pres">
      <dgm:prSet presAssocID="{17622B10-3112-4A26-9635-DFE06B550C6C}" presName="negativeSpace" presStyleCnt="0"/>
      <dgm:spPr/>
    </dgm:pt>
    <dgm:pt modelId="{D2548DF4-D232-4D55-8233-238BC8A7B69C}" type="pres">
      <dgm:prSet presAssocID="{17622B10-3112-4A26-9635-DFE06B550C6C}" presName="childText" presStyleLbl="conFgAcc1" presStyleIdx="0" presStyleCnt="3">
        <dgm:presLayoutVars>
          <dgm:bulletEnabled val="1"/>
        </dgm:presLayoutVars>
      </dgm:prSet>
      <dgm:spPr/>
    </dgm:pt>
    <dgm:pt modelId="{47CB9203-7C3B-40B5-AF7C-137AEE3CCE02}" type="pres">
      <dgm:prSet presAssocID="{157EAEB5-3A03-45BB-9BF4-05E8AD7012AC}" presName="spaceBetweenRectangles" presStyleCnt="0"/>
      <dgm:spPr/>
    </dgm:pt>
    <dgm:pt modelId="{3C6473D0-567A-4C0E-B8ED-F12B94C99277}" type="pres">
      <dgm:prSet presAssocID="{224DF9C3-D17F-402B-969F-D0221CDB13FB}" presName="parentLin" presStyleCnt="0"/>
      <dgm:spPr/>
    </dgm:pt>
    <dgm:pt modelId="{8A30D241-BB64-4934-827E-96601608326E}" type="pres">
      <dgm:prSet presAssocID="{224DF9C3-D17F-402B-969F-D0221CDB13FB}" presName="parentLeftMargin" presStyleLbl="node1" presStyleIdx="0" presStyleCnt="3"/>
      <dgm:spPr/>
      <dgm:t>
        <a:bodyPr/>
        <a:lstStyle/>
        <a:p>
          <a:endParaRPr lang="kk-KZ"/>
        </a:p>
      </dgm:t>
    </dgm:pt>
    <dgm:pt modelId="{84286663-8D1B-4962-A0DB-0761DDC037A5}" type="pres">
      <dgm:prSet presAssocID="{224DF9C3-D17F-402B-969F-D0221CDB13FB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kk-KZ"/>
        </a:p>
      </dgm:t>
    </dgm:pt>
    <dgm:pt modelId="{B36483B7-85D9-42B9-8C93-3AFE6D7B02B9}" type="pres">
      <dgm:prSet presAssocID="{224DF9C3-D17F-402B-969F-D0221CDB13FB}" presName="negativeSpace" presStyleCnt="0"/>
      <dgm:spPr/>
    </dgm:pt>
    <dgm:pt modelId="{8E22ED50-DE51-4C4E-B623-0D857A78F6FB}" type="pres">
      <dgm:prSet presAssocID="{224DF9C3-D17F-402B-969F-D0221CDB13FB}" presName="childText" presStyleLbl="conFgAcc1" presStyleIdx="1" presStyleCnt="3">
        <dgm:presLayoutVars>
          <dgm:bulletEnabled val="1"/>
        </dgm:presLayoutVars>
      </dgm:prSet>
      <dgm:spPr/>
    </dgm:pt>
    <dgm:pt modelId="{E98FEF3B-CE1E-4765-89F9-F8B792562A3A}" type="pres">
      <dgm:prSet presAssocID="{D88614E7-364F-47E6-ABDD-5B1808137689}" presName="spaceBetweenRectangles" presStyleCnt="0"/>
      <dgm:spPr/>
    </dgm:pt>
    <dgm:pt modelId="{03FE1648-8F38-4B29-8B0A-85996FA0F5DD}" type="pres">
      <dgm:prSet presAssocID="{7B694777-359A-4D13-A427-443851EB85D9}" presName="parentLin" presStyleCnt="0"/>
      <dgm:spPr/>
    </dgm:pt>
    <dgm:pt modelId="{5B7C0CA7-E4A7-4E58-A46F-FA807755D00B}" type="pres">
      <dgm:prSet presAssocID="{7B694777-359A-4D13-A427-443851EB85D9}" presName="parentLeftMargin" presStyleLbl="node1" presStyleIdx="1" presStyleCnt="3"/>
      <dgm:spPr/>
      <dgm:t>
        <a:bodyPr/>
        <a:lstStyle/>
        <a:p>
          <a:endParaRPr lang="kk-KZ"/>
        </a:p>
      </dgm:t>
    </dgm:pt>
    <dgm:pt modelId="{4140A364-E036-433D-B18C-4C136577E833}" type="pres">
      <dgm:prSet presAssocID="{7B694777-359A-4D13-A427-443851EB85D9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kk-KZ"/>
        </a:p>
      </dgm:t>
    </dgm:pt>
    <dgm:pt modelId="{2B4D3A87-4FC7-4A89-BDB9-70F1D5578351}" type="pres">
      <dgm:prSet presAssocID="{7B694777-359A-4D13-A427-443851EB85D9}" presName="negativeSpace" presStyleCnt="0"/>
      <dgm:spPr/>
    </dgm:pt>
    <dgm:pt modelId="{2AE01C1C-FFAC-47D6-B88B-EFF9EDCD32B6}" type="pres">
      <dgm:prSet presAssocID="{7B694777-359A-4D13-A427-443851EB85D9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523D5C50-B0BA-42AC-9C87-EAF60B235761}" srcId="{4AF647E5-E516-426D-B7EA-31AEC92E9E12}" destId="{17622B10-3112-4A26-9635-DFE06B550C6C}" srcOrd="0" destOrd="0" parTransId="{15BB9643-5BD9-49E4-A17B-72B8B8BA5E78}" sibTransId="{157EAEB5-3A03-45BB-9BF4-05E8AD7012AC}"/>
    <dgm:cxn modelId="{BAA78C9A-03AB-479B-BAEC-12947BAA1BB3}" type="presOf" srcId="{7B694777-359A-4D13-A427-443851EB85D9}" destId="{5B7C0CA7-E4A7-4E58-A46F-FA807755D00B}" srcOrd="0" destOrd="0" presId="urn:microsoft.com/office/officeart/2005/8/layout/list1"/>
    <dgm:cxn modelId="{F65A88CD-1EAF-428F-887E-DE0671AAA282}" type="presOf" srcId="{224DF9C3-D17F-402B-969F-D0221CDB13FB}" destId="{84286663-8D1B-4962-A0DB-0761DDC037A5}" srcOrd="1" destOrd="0" presId="urn:microsoft.com/office/officeart/2005/8/layout/list1"/>
    <dgm:cxn modelId="{A86D1C1F-FD98-453B-91C7-270604AF044E}" srcId="{4AF647E5-E516-426D-B7EA-31AEC92E9E12}" destId="{224DF9C3-D17F-402B-969F-D0221CDB13FB}" srcOrd="1" destOrd="0" parTransId="{DAD3B74C-A0E6-455D-8D4A-4572A1062B4A}" sibTransId="{D88614E7-364F-47E6-ABDD-5B1808137689}"/>
    <dgm:cxn modelId="{95CA0C56-03BC-40DB-B129-FD03DAE4E6DF}" type="presOf" srcId="{7B694777-359A-4D13-A427-443851EB85D9}" destId="{4140A364-E036-433D-B18C-4C136577E833}" srcOrd="1" destOrd="0" presId="urn:microsoft.com/office/officeart/2005/8/layout/list1"/>
    <dgm:cxn modelId="{9095CFB3-708C-4B7F-9708-E9128A8A2955}" srcId="{4AF647E5-E516-426D-B7EA-31AEC92E9E12}" destId="{7B694777-359A-4D13-A427-443851EB85D9}" srcOrd="2" destOrd="0" parTransId="{3F98D1E9-D801-4D80-8506-1CA189246AA1}" sibTransId="{308651F1-6DC2-4219-A38A-D9313CD153E5}"/>
    <dgm:cxn modelId="{20F0B61F-B223-49E4-AF5A-3375339AA1B3}" type="presOf" srcId="{17622B10-3112-4A26-9635-DFE06B550C6C}" destId="{096063AA-7BA8-45E2-A901-0E588FA5C433}" srcOrd="1" destOrd="0" presId="urn:microsoft.com/office/officeart/2005/8/layout/list1"/>
    <dgm:cxn modelId="{A357C5D9-E299-4274-AD00-19056876FDB4}" type="presOf" srcId="{224DF9C3-D17F-402B-969F-D0221CDB13FB}" destId="{8A30D241-BB64-4934-827E-96601608326E}" srcOrd="0" destOrd="0" presId="urn:microsoft.com/office/officeart/2005/8/layout/list1"/>
    <dgm:cxn modelId="{3D208D73-3BFB-4204-887F-88CBEDDD253E}" type="presOf" srcId="{4AF647E5-E516-426D-B7EA-31AEC92E9E12}" destId="{380866D9-9CAD-4819-8B6A-85FCF68C9DF1}" srcOrd="0" destOrd="0" presId="urn:microsoft.com/office/officeart/2005/8/layout/list1"/>
    <dgm:cxn modelId="{6A3C9E0F-0A5B-4682-BBFC-9FE90784F77F}" type="presOf" srcId="{17622B10-3112-4A26-9635-DFE06B550C6C}" destId="{6FE7D1C7-F415-4F18-ACF2-CC4213F157BA}" srcOrd="0" destOrd="0" presId="urn:microsoft.com/office/officeart/2005/8/layout/list1"/>
    <dgm:cxn modelId="{CCE5197F-D237-4316-A3D4-B34F99345963}" type="presParOf" srcId="{380866D9-9CAD-4819-8B6A-85FCF68C9DF1}" destId="{C311B2E9-B877-44A7-9282-7E72230E08C6}" srcOrd="0" destOrd="0" presId="urn:microsoft.com/office/officeart/2005/8/layout/list1"/>
    <dgm:cxn modelId="{D7C7ED28-3221-4A4B-99A3-19216C342C24}" type="presParOf" srcId="{C311B2E9-B877-44A7-9282-7E72230E08C6}" destId="{6FE7D1C7-F415-4F18-ACF2-CC4213F157BA}" srcOrd="0" destOrd="0" presId="urn:microsoft.com/office/officeart/2005/8/layout/list1"/>
    <dgm:cxn modelId="{6D384C21-E448-4370-979C-619CC3099FBE}" type="presParOf" srcId="{C311B2E9-B877-44A7-9282-7E72230E08C6}" destId="{096063AA-7BA8-45E2-A901-0E588FA5C433}" srcOrd="1" destOrd="0" presId="urn:microsoft.com/office/officeart/2005/8/layout/list1"/>
    <dgm:cxn modelId="{867B57BE-FD4F-497A-9212-F43CD7C5BD03}" type="presParOf" srcId="{380866D9-9CAD-4819-8B6A-85FCF68C9DF1}" destId="{AB6DD39D-C2D2-4897-BD22-FF567D08913D}" srcOrd="1" destOrd="0" presId="urn:microsoft.com/office/officeart/2005/8/layout/list1"/>
    <dgm:cxn modelId="{1FDDE82E-8B58-4BF9-B6A3-E5326845341A}" type="presParOf" srcId="{380866D9-9CAD-4819-8B6A-85FCF68C9DF1}" destId="{D2548DF4-D232-4D55-8233-238BC8A7B69C}" srcOrd="2" destOrd="0" presId="urn:microsoft.com/office/officeart/2005/8/layout/list1"/>
    <dgm:cxn modelId="{C5865B1C-BCB5-44E0-BA35-BD7AF17BBA09}" type="presParOf" srcId="{380866D9-9CAD-4819-8B6A-85FCF68C9DF1}" destId="{47CB9203-7C3B-40B5-AF7C-137AEE3CCE02}" srcOrd="3" destOrd="0" presId="urn:microsoft.com/office/officeart/2005/8/layout/list1"/>
    <dgm:cxn modelId="{03773948-1771-4E91-8DFC-7A41A1B7FE84}" type="presParOf" srcId="{380866D9-9CAD-4819-8B6A-85FCF68C9DF1}" destId="{3C6473D0-567A-4C0E-B8ED-F12B94C99277}" srcOrd="4" destOrd="0" presId="urn:microsoft.com/office/officeart/2005/8/layout/list1"/>
    <dgm:cxn modelId="{6CA4765B-B922-44F9-8A00-2BE4E4A60242}" type="presParOf" srcId="{3C6473D0-567A-4C0E-B8ED-F12B94C99277}" destId="{8A30D241-BB64-4934-827E-96601608326E}" srcOrd="0" destOrd="0" presId="urn:microsoft.com/office/officeart/2005/8/layout/list1"/>
    <dgm:cxn modelId="{1427A30D-4C5A-4CC0-8BF4-FB6E6899D210}" type="presParOf" srcId="{3C6473D0-567A-4C0E-B8ED-F12B94C99277}" destId="{84286663-8D1B-4962-A0DB-0761DDC037A5}" srcOrd="1" destOrd="0" presId="urn:microsoft.com/office/officeart/2005/8/layout/list1"/>
    <dgm:cxn modelId="{EAA3EB53-9B2F-4AF2-8084-3F20DAFDD067}" type="presParOf" srcId="{380866D9-9CAD-4819-8B6A-85FCF68C9DF1}" destId="{B36483B7-85D9-42B9-8C93-3AFE6D7B02B9}" srcOrd="5" destOrd="0" presId="urn:microsoft.com/office/officeart/2005/8/layout/list1"/>
    <dgm:cxn modelId="{28500682-2438-48DF-9593-8975083A086D}" type="presParOf" srcId="{380866D9-9CAD-4819-8B6A-85FCF68C9DF1}" destId="{8E22ED50-DE51-4C4E-B623-0D857A78F6FB}" srcOrd="6" destOrd="0" presId="urn:microsoft.com/office/officeart/2005/8/layout/list1"/>
    <dgm:cxn modelId="{8A4E9302-3728-4226-9D88-501DE1B25B64}" type="presParOf" srcId="{380866D9-9CAD-4819-8B6A-85FCF68C9DF1}" destId="{E98FEF3B-CE1E-4765-89F9-F8B792562A3A}" srcOrd="7" destOrd="0" presId="urn:microsoft.com/office/officeart/2005/8/layout/list1"/>
    <dgm:cxn modelId="{43708649-33A2-4F6C-8847-C7F29552E0FD}" type="presParOf" srcId="{380866D9-9CAD-4819-8B6A-85FCF68C9DF1}" destId="{03FE1648-8F38-4B29-8B0A-85996FA0F5DD}" srcOrd="8" destOrd="0" presId="urn:microsoft.com/office/officeart/2005/8/layout/list1"/>
    <dgm:cxn modelId="{1C1000A2-0E19-4BB8-81CB-A758F758728D}" type="presParOf" srcId="{03FE1648-8F38-4B29-8B0A-85996FA0F5DD}" destId="{5B7C0CA7-E4A7-4E58-A46F-FA807755D00B}" srcOrd="0" destOrd="0" presId="urn:microsoft.com/office/officeart/2005/8/layout/list1"/>
    <dgm:cxn modelId="{A431D295-0C4E-4968-8DAA-89FAF0D88462}" type="presParOf" srcId="{03FE1648-8F38-4B29-8B0A-85996FA0F5DD}" destId="{4140A364-E036-433D-B18C-4C136577E833}" srcOrd="1" destOrd="0" presId="urn:microsoft.com/office/officeart/2005/8/layout/list1"/>
    <dgm:cxn modelId="{BE4394CF-599F-43C3-97C5-5FAF20413E67}" type="presParOf" srcId="{380866D9-9CAD-4819-8B6A-85FCF68C9DF1}" destId="{2B4D3A87-4FC7-4A89-BDB9-70F1D5578351}" srcOrd="9" destOrd="0" presId="urn:microsoft.com/office/officeart/2005/8/layout/list1"/>
    <dgm:cxn modelId="{1C85BEE3-55F0-4C4E-9CC9-59489A9F330C}" type="presParOf" srcId="{380866D9-9CAD-4819-8B6A-85FCF68C9DF1}" destId="{2AE01C1C-FFAC-47D6-B88B-EFF9EDCD32B6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C0957E-18BB-4662-869A-73CCB7317FBA}">
      <dsp:nvSpPr>
        <dsp:cNvPr id="0" name=""/>
        <dsp:cNvSpPr/>
      </dsp:nvSpPr>
      <dsp:spPr>
        <a:xfrm>
          <a:off x="0" y="0"/>
          <a:ext cx="10423372" cy="1002770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err="1"/>
            <a:t>Тіркелу</a:t>
          </a:r>
          <a:r>
            <a:rPr lang="ru-RU" sz="2100" kern="1200" dirty="0"/>
            <a:t>: 2022 </a:t>
          </a:r>
          <a:r>
            <a:rPr lang="ru-RU" sz="2100" kern="1200" dirty="0" err="1"/>
            <a:t>жылғы</a:t>
          </a:r>
          <a:r>
            <a:rPr lang="ru-RU" sz="2100" kern="1200" dirty="0"/>
            <a:t> 28 </a:t>
          </a:r>
          <a:r>
            <a:rPr lang="ru-RU" sz="2100" kern="1200" dirty="0" err="1"/>
            <a:t>сәуір</a:t>
          </a:r>
          <a:r>
            <a:rPr lang="ru-RU" sz="2100" kern="1200" dirty="0"/>
            <a:t> (18:00) мен 14 </a:t>
          </a:r>
          <a:r>
            <a:rPr lang="ru-RU" sz="2100" kern="1200" dirty="0" err="1"/>
            <a:t>мамыр</a:t>
          </a:r>
          <a:r>
            <a:rPr lang="ru-RU" sz="2100" kern="1200" dirty="0"/>
            <a:t> </a:t>
          </a:r>
          <a:r>
            <a:rPr lang="ru-RU" sz="2100" kern="1200" dirty="0" err="1"/>
            <a:t>аралығында</a:t>
          </a:r>
          <a:r>
            <a:rPr lang="ru-RU" sz="2100" kern="1200" dirty="0"/>
            <a:t> </a:t>
          </a:r>
        </a:p>
      </dsp:txBody>
      <dsp:txXfrm>
        <a:off x="2184951" y="0"/>
        <a:ext cx="8238420" cy="1002770"/>
      </dsp:txXfrm>
    </dsp:sp>
    <dsp:sp modelId="{B7950958-2206-49DE-B931-E5CCFCA70BD8}">
      <dsp:nvSpPr>
        <dsp:cNvPr id="0" name=""/>
        <dsp:cNvSpPr/>
      </dsp:nvSpPr>
      <dsp:spPr>
        <a:xfrm>
          <a:off x="100277" y="100277"/>
          <a:ext cx="2084674" cy="802216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 cstate="print">
            <a:duotone>
              <a:schemeClr val="accent2"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accent2"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9000" b="-29000"/>
          </a:stretch>
        </a:blip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F4E182E8-08CF-4D72-9702-0CA940ACD38C}">
      <dsp:nvSpPr>
        <dsp:cNvPr id="0" name=""/>
        <dsp:cNvSpPr/>
      </dsp:nvSpPr>
      <dsp:spPr>
        <a:xfrm>
          <a:off x="0" y="1103047"/>
          <a:ext cx="10423372" cy="1002770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/>
            <a:t>ҰБТ </a:t>
          </a:r>
          <a:r>
            <a:rPr lang="ru-RU" sz="2100" kern="1200" dirty="0" err="1"/>
            <a:t>өткізу</a:t>
          </a:r>
          <a:r>
            <a:rPr lang="ru-RU" sz="2100" kern="1200" dirty="0"/>
            <a:t> </a:t>
          </a:r>
          <a:r>
            <a:rPr lang="ru-RU" sz="2100" kern="1200" dirty="0" err="1"/>
            <a:t>мерзімі</a:t>
          </a:r>
          <a:r>
            <a:rPr lang="ru-RU" sz="2100" kern="1200" dirty="0"/>
            <a:t>: 2022 </a:t>
          </a:r>
          <a:r>
            <a:rPr lang="ru-RU" sz="2100" kern="1200" dirty="0" err="1"/>
            <a:t>жылғы</a:t>
          </a:r>
          <a:r>
            <a:rPr lang="ru-RU" sz="2100" kern="1200" dirty="0"/>
            <a:t> 16 </a:t>
          </a:r>
          <a:r>
            <a:rPr lang="ru-RU" sz="2100" kern="1200" dirty="0" err="1"/>
            <a:t>мамыр</a:t>
          </a:r>
          <a:r>
            <a:rPr lang="ru-RU" sz="2100" kern="1200" dirty="0"/>
            <a:t> - 30 </a:t>
          </a:r>
          <a:r>
            <a:rPr lang="ru-RU" sz="2100" kern="1200" dirty="0" err="1"/>
            <a:t>маусым</a:t>
          </a:r>
          <a:r>
            <a:rPr lang="ru-RU" sz="2100" kern="1200" dirty="0"/>
            <a:t>.</a:t>
          </a:r>
        </a:p>
      </dsp:txBody>
      <dsp:txXfrm>
        <a:off x="2184951" y="1103047"/>
        <a:ext cx="8238420" cy="1002770"/>
      </dsp:txXfrm>
    </dsp:sp>
    <dsp:sp modelId="{3B9D5DE5-5B95-48EF-84D7-EDDCA738ABBE}">
      <dsp:nvSpPr>
        <dsp:cNvPr id="0" name=""/>
        <dsp:cNvSpPr/>
      </dsp:nvSpPr>
      <dsp:spPr>
        <a:xfrm>
          <a:off x="46992" y="1194444"/>
          <a:ext cx="2084674" cy="802216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2">
            <a:duotone>
              <a:schemeClr val="accent3"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accent3"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</a:blip>
          <a:srcRect/>
          <a:stretch>
            <a:fillRect t="-80000" b="-80000"/>
          </a:stretch>
        </a:blip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545998D9-99F9-480D-B49F-F6BAE4AD623D}">
      <dsp:nvSpPr>
        <dsp:cNvPr id="0" name=""/>
        <dsp:cNvSpPr/>
      </dsp:nvSpPr>
      <dsp:spPr>
        <a:xfrm>
          <a:off x="0" y="2206095"/>
          <a:ext cx="10423372" cy="1002770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err="1"/>
            <a:t>Тестілеуді</a:t>
          </a:r>
          <a:r>
            <a:rPr lang="ru-RU" sz="2100" kern="1200" dirty="0"/>
            <a:t> 2 </a:t>
          </a:r>
          <a:r>
            <a:rPr lang="ru-RU" sz="2100" kern="1200" dirty="0" err="1"/>
            <a:t>рет</a:t>
          </a:r>
          <a:r>
            <a:rPr lang="ru-RU" sz="2100" kern="1200" dirty="0"/>
            <a:t> </a:t>
          </a:r>
          <a:r>
            <a:rPr lang="ru-RU" sz="2100" kern="1200" dirty="0" err="1"/>
            <a:t>тапсыра</a:t>
          </a:r>
          <a:r>
            <a:rPr lang="ru-RU" sz="2100" kern="1200" dirty="0"/>
            <a:t> </a:t>
          </a:r>
          <a:r>
            <a:rPr lang="ru-RU" sz="2100" kern="1200" dirty="0" err="1"/>
            <a:t>алады</a:t>
          </a:r>
          <a:r>
            <a:rPr lang="ru-RU" sz="2100" kern="1200" dirty="0"/>
            <a:t> </a:t>
          </a:r>
          <a:r>
            <a:rPr lang="ru-RU" sz="2100" kern="1200" dirty="0" err="1"/>
            <a:t>және</a:t>
          </a:r>
          <a:r>
            <a:rPr lang="ru-RU" sz="2100" kern="1200" dirty="0"/>
            <a:t> </a:t>
          </a:r>
          <a:r>
            <a:rPr lang="ru-RU" sz="2100" kern="1200" dirty="0" err="1"/>
            <a:t>ең</a:t>
          </a:r>
          <a:r>
            <a:rPr lang="ru-RU" sz="2100" kern="1200" dirty="0"/>
            <a:t> </a:t>
          </a:r>
          <a:r>
            <a:rPr lang="ru-RU" sz="2100" kern="1200" dirty="0" err="1"/>
            <a:t>үздік</a:t>
          </a:r>
          <a:r>
            <a:rPr lang="ru-RU" sz="2100" kern="1200" dirty="0"/>
            <a:t> </a:t>
          </a:r>
          <a:r>
            <a:rPr lang="ru-RU" sz="2100" kern="1200" dirty="0" err="1"/>
            <a:t>нәтижемен</a:t>
          </a:r>
          <a:r>
            <a:rPr lang="ru-RU" sz="2100" kern="1200" dirty="0"/>
            <a:t> </a:t>
          </a:r>
          <a:r>
            <a:rPr lang="ru-RU" sz="2100" kern="1200" dirty="0" err="1"/>
            <a:t>білім</a:t>
          </a:r>
          <a:r>
            <a:rPr lang="ru-RU" sz="2100" kern="1200" dirty="0"/>
            <a:t> беру </a:t>
          </a:r>
          <a:r>
            <a:rPr lang="ru-RU" sz="2100" kern="1200" dirty="0" err="1"/>
            <a:t>грантын</a:t>
          </a:r>
          <a:r>
            <a:rPr lang="ru-RU" sz="2100" kern="1200" dirty="0"/>
            <a:t> </a:t>
          </a:r>
          <a:r>
            <a:rPr lang="ru-RU" sz="2100" kern="1200" dirty="0" err="1"/>
            <a:t>тағайындау</a:t>
          </a:r>
          <a:r>
            <a:rPr lang="ru-RU" sz="2100" kern="1200" dirty="0"/>
            <a:t> </a:t>
          </a:r>
          <a:r>
            <a:rPr lang="ru-RU" sz="2100" kern="1200" dirty="0" err="1"/>
            <a:t>конкурсына</a:t>
          </a:r>
          <a:r>
            <a:rPr lang="ru-RU" sz="2100" kern="1200" dirty="0"/>
            <a:t> </a:t>
          </a:r>
          <a:r>
            <a:rPr lang="ru-RU" sz="2100" kern="1200" dirty="0" err="1"/>
            <a:t>қатыса</a:t>
          </a:r>
          <a:r>
            <a:rPr lang="ru-RU" sz="2100" kern="1200" dirty="0"/>
            <a:t> </a:t>
          </a:r>
          <a:r>
            <a:rPr lang="ru-RU" sz="2100" kern="1200" dirty="0" err="1"/>
            <a:t>алады</a:t>
          </a:r>
          <a:r>
            <a:rPr lang="ru-RU" sz="2100" kern="1200" dirty="0"/>
            <a:t>.</a:t>
          </a:r>
        </a:p>
      </dsp:txBody>
      <dsp:txXfrm>
        <a:off x="2184951" y="2206095"/>
        <a:ext cx="8238420" cy="1002770"/>
      </dsp:txXfrm>
    </dsp:sp>
    <dsp:sp modelId="{A1873A1B-3EEE-47AE-817D-8A4CA62D6F09}">
      <dsp:nvSpPr>
        <dsp:cNvPr id="0" name=""/>
        <dsp:cNvSpPr/>
      </dsp:nvSpPr>
      <dsp:spPr>
        <a:xfrm>
          <a:off x="100277" y="2306373"/>
          <a:ext cx="2084674" cy="802216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3">
            <a:duotone>
              <a:schemeClr val="accent4"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accent4"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80000" b="-80000"/>
          </a:stretch>
        </a:blip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6658A40D-398F-4103-B858-712AB6BB9A77}">
      <dsp:nvSpPr>
        <dsp:cNvPr id="0" name=""/>
        <dsp:cNvSpPr/>
      </dsp:nvSpPr>
      <dsp:spPr>
        <a:xfrm>
          <a:off x="0" y="3309143"/>
          <a:ext cx="10423372" cy="1002770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/>
            <a:t>Ағымдағы (2022) жылдың мектеп түлектері ҰБТ-ға ТЕГІН қатысады, </a:t>
          </a:r>
        </a:p>
      </dsp:txBody>
      <dsp:txXfrm>
        <a:off x="2184951" y="3309143"/>
        <a:ext cx="8238420" cy="1002770"/>
      </dsp:txXfrm>
    </dsp:sp>
    <dsp:sp modelId="{B522419E-44B8-45A1-8EA6-4096C5FAF915}">
      <dsp:nvSpPr>
        <dsp:cNvPr id="0" name=""/>
        <dsp:cNvSpPr/>
      </dsp:nvSpPr>
      <dsp:spPr>
        <a:xfrm>
          <a:off x="100277" y="3409421"/>
          <a:ext cx="2084674" cy="802216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4" cstate="print">
            <a:duotone>
              <a:schemeClr val="accent5"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accent5"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3000" b="-23000"/>
          </a:stretch>
        </a:blip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9AD6BE07-51CC-481D-BD11-E9DE776D20B4}">
      <dsp:nvSpPr>
        <dsp:cNvPr id="0" name=""/>
        <dsp:cNvSpPr/>
      </dsp:nvSpPr>
      <dsp:spPr>
        <a:xfrm>
          <a:off x="0" y="4412191"/>
          <a:ext cx="10423372" cy="1002770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/>
            <a:t>Тестіленушілер ҰБТ-ға тіркелу кезінде тестілеуден өту ОРНЫН, КҮНІН және УАҚЫТЫН өздері таңдайды.</a:t>
          </a:r>
        </a:p>
      </dsp:txBody>
      <dsp:txXfrm>
        <a:off x="2184951" y="4412191"/>
        <a:ext cx="8238420" cy="1002770"/>
      </dsp:txXfrm>
    </dsp:sp>
    <dsp:sp modelId="{87E51275-6FDD-4A17-AB8D-E34D62E9DF1D}">
      <dsp:nvSpPr>
        <dsp:cNvPr id="0" name=""/>
        <dsp:cNvSpPr/>
      </dsp:nvSpPr>
      <dsp:spPr>
        <a:xfrm>
          <a:off x="100277" y="4512469"/>
          <a:ext cx="2084674" cy="802216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5" cstate="print">
            <a:duotone>
              <a:schemeClr val="accent6"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accent6"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71000" b="-71000"/>
          </a:stretch>
        </a:blip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548DF4-D232-4D55-8233-238BC8A7B69C}">
      <dsp:nvSpPr>
        <dsp:cNvPr id="0" name=""/>
        <dsp:cNvSpPr/>
      </dsp:nvSpPr>
      <dsp:spPr>
        <a:xfrm>
          <a:off x="0" y="543261"/>
          <a:ext cx="10972800" cy="85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96063AA-7BA8-45E2-A901-0E588FA5C433}">
      <dsp:nvSpPr>
        <dsp:cNvPr id="0" name=""/>
        <dsp:cNvSpPr/>
      </dsp:nvSpPr>
      <dsp:spPr>
        <a:xfrm>
          <a:off x="548640" y="41421"/>
          <a:ext cx="7680960" cy="10036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0322" tIns="0" rIns="290322" bIns="0" numCol="1" spcCol="1270" anchor="ctr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3400" kern="1200" dirty="0"/>
            <a:t>23.05.2022 – 20 оқушы</a:t>
          </a:r>
          <a:endParaRPr lang="ru-RU" sz="3400" kern="1200" dirty="0"/>
        </a:p>
      </dsp:txBody>
      <dsp:txXfrm>
        <a:off x="597636" y="90417"/>
        <a:ext cx="7582968" cy="905688"/>
      </dsp:txXfrm>
    </dsp:sp>
    <dsp:sp modelId="{8E22ED50-DE51-4C4E-B623-0D857A78F6FB}">
      <dsp:nvSpPr>
        <dsp:cNvPr id="0" name=""/>
        <dsp:cNvSpPr/>
      </dsp:nvSpPr>
      <dsp:spPr>
        <a:xfrm>
          <a:off x="0" y="2085501"/>
          <a:ext cx="10972800" cy="85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2">
              <a:hueOff val="226582"/>
              <a:satOff val="-23996"/>
              <a:lumOff val="-58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4286663-8D1B-4962-A0DB-0761DDC037A5}">
      <dsp:nvSpPr>
        <dsp:cNvPr id="0" name=""/>
        <dsp:cNvSpPr/>
      </dsp:nvSpPr>
      <dsp:spPr>
        <a:xfrm>
          <a:off x="548640" y="1583661"/>
          <a:ext cx="7680960" cy="1003680"/>
        </a:xfrm>
        <a:prstGeom prst="roundRect">
          <a:avLst/>
        </a:prstGeom>
        <a:solidFill>
          <a:schemeClr val="accent2">
            <a:hueOff val="226582"/>
            <a:satOff val="-23996"/>
            <a:lumOff val="-588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0322" tIns="0" rIns="290322" bIns="0" numCol="1" spcCol="1270" anchor="ctr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3400" kern="1200" dirty="0"/>
            <a:t>26.05.2022  - 1 оқушы</a:t>
          </a:r>
          <a:endParaRPr lang="ru-RU" sz="3400" kern="1200" dirty="0"/>
        </a:p>
      </dsp:txBody>
      <dsp:txXfrm>
        <a:off x="597636" y="1632657"/>
        <a:ext cx="7582968" cy="905688"/>
      </dsp:txXfrm>
    </dsp:sp>
    <dsp:sp modelId="{2AE01C1C-FFAC-47D6-B88B-EFF9EDCD32B6}">
      <dsp:nvSpPr>
        <dsp:cNvPr id="0" name=""/>
        <dsp:cNvSpPr/>
      </dsp:nvSpPr>
      <dsp:spPr>
        <a:xfrm>
          <a:off x="0" y="3627741"/>
          <a:ext cx="10972800" cy="85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2">
              <a:hueOff val="453165"/>
              <a:satOff val="-47993"/>
              <a:lumOff val="-117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140A364-E036-433D-B18C-4C136577E833}">
      <dsp:nvSpPr>
        <dsp:cNvPr id="0" name=""/>
        <dsp:cNvSpPr/>
      </dsp:nvSpPr>
      <dsp:spPr>
        <a:xfrm>
          <a:off x="548640" y="3125901"/>
          <a:ext cx="7680960" cy="1003680"/>
        </a:xfrm>
        <a:prstGeom prst="roundRect">
          <a:avLst/>
        </a:prstGeom>
        <a:solidFill>
          <a:schemeClr val="accent2">
            <a:hueOff val="453165"/>
            <a:satOff val="-47993"/>
            <a:lumOff val="-1176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0322" tIns="0" rIns="290322" bIns="0" numCol="1" spcCol="1270" anchor="ctr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3400" kern="1200" dirty="0"/>
            <a:t>06.05.2022- 2 оқушы</a:t>
          </a:r>
          <a:endParaRPr lang="ru-RU" sz="3400" kern="1200" dirty="0"/>
        </a:p>
      </dsp:txBody>
      <dsp:txXfrm>
        <a:off x="597636" y="3174897"/>
        <a:ext cx="7582968" cy="9056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ақырып слайд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kk-KZ" smtClean="0"/>
              <a:t>Тақырып үлгісі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k-KZ" smtClean="0"/>
              <a:t>Тақырыпша үлгісін өңдеу үшін нұқыңыз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19206-8D97-4CF7-81A9-DF4BE6B25C97}" type="datetimeFigureOut">
              <a:rPr lang="kk-KZ" smtClean="0"/>
              <a:t>10.05.2022</a:t>
            </a:fld>
            <a:endParaRPr lang="kk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544CEAE9-8DCD-4C67-9AA7-BD2F7D76CD9D}" type="slidenum">
              <a:rPr lang="kk-KZ" smtClean="0"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1282378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ақырып және ата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kk-KZ" smtClean="0"/>
              <a:t>Тақырып үлгісі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k-KZ" smtClean="0"/>
              <a:t>Мәтін үлгісі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19206-8D97-4CF7-81A9-DF4BE6B25C97}" type="datetimeFigureOut">
              <a:rPr lang="kk-KZ" smtClean="0"/>
              <a:t>10.05.2022</a:t>
            </a:fld>
            <a:endParaRPr lang="kk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44CEAE9-8DCD-4C67-9AA7-BD2F7D76CD9D}" type="slidenum">
              <a:rPr lang="kk-KZ" smtClean="0"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701263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Баға ұсынысы тақырыб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kk-KZ" smtClean="0"/>
              <a:t>Тақырып үлгісі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kk-KZ" smtClean="0"/>
              <a:t>Мәтін үлгісі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k-KZ" smtClean="0"/>
              <a:t>Мәтін үлгісі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19206-8D97-4CF7-81A9-DF4BE6B25C97}" type="datetimeFigureOut">
              <a:rPr lang="kk-KZ" smtClean="0"/>
              <a:t>10.05.2022</a:t>
            </a:fld>
            <a:endParaRPr lang="kk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44CEAE9-8DCD-4C67-9AA7-BD2F7D76CD9D}" type="slidenum">
              <a:rPr lang="kk-KZ" smtClean="0"/>
              <a:t>‹#›</a:t>
            </a:fld>
            <a:endParaRPr lang="kk-KZ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151115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Атау картас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kk-KZ" smtClean="0"/>
              <a:t>Тақырып үлгісі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kk-KZ" smtClean="0"/>
              <a:t>Мәтін үлгісі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19206-8D97-4CF7-81A9-DF4BE6B25C97}" type="datetimeFigureOut">
              <a:rPr lang="kk-KZ" smtClean="0"/>
              <a:t>10.05.2022</a:t>
            </a:fld>
            <a:endParaRPr lang="kk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44CEAE9-8DCD-4C67-9AA7-BD2F7D76CD9D}" type="slidenum">
              <a:rPr lang="kk-KZ" smtClean="0"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12383846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Баға ұсынысының атау картас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kk-KZ" smtClean="0"/>
              <a:t>Тақырып үлгісі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kk-KZ" smtClean="0"/>
              <a:t>Мәтін үлгісі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kk-KZ" smtClean="0"/>
              <a:t>Мәтін үлгісі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19206-8D97-4CF7-81A9-DF4BE6B25C97}" type="datetimeFigureOut">
              <a:rPr lang="kk-KZ" smtClean="0"/>
              <a:t>10.05.2022</a:t>
            </a:fld>
            <a:endParaRPr lang="kk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44CEAE9-8DCD-4C67-9AA7-BD2F7D76CD9D}" type="slidenum">
              <a:rPr lang="kk-KZ" smtClean="0"/>
              <a:t>‹#›</a:t>
            </a:fld>
            <a:endParaRPr lang="kk-KZ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791862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Шын немесе жалға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kk-KZ" smtClean="0"/>
              <a:t>Тақырып үлгісі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kk-KZ" smtClean="0"/>
              <a:t>Мәтін үлгісі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kk-KZ" smtClean="0"/>
              <a:t>Мәтін үлгісі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19206-8D97-4CF7-81A9-DF4BE6B25C97}" type="datetimeFigureOut">
              <a:rPr lang="kk-KZ" smtClean="0"/>
              <a:t>10.05.2022</a:t>
            </a:fld>
            <a:endParaRPr lang="kk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44CEAE9-8DCD-4C67-9AA7-BD2F7D76CD9D}" type="slidenum">
              <a:rPr lang="kk-KZ" smtClean="0"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31826225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Тақырып және тік мәті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smtClean="0"/>
              <a:t>Тақырып үлгісі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kk-KZ" smtClean="0"/>
              <a:t>Мәтін үлгісі</a:t>
            </a:r>
          </a:p>
          <a:p>
            <a:pPr lvl="1"/>
            <a:r>
              <a:rPr lang="kk-KZ" smtClean="0"/>
              <a:t>Екінші деңгей</a:t>
            </a:r>
          </a:p>
          <a:p>
            <a:pPr lvl="2"/>
            <a:r>
              <a:rPr lang="kk-KZ" smtClean="0"/>
              <a:t>Үшінші деңгей</a:t>
            </a:r>
          </a:p>
          <a:p>
            <a:pPr lvl="3"/>
            <a:r>
              <a:rPr lang="kk-KZ" smtClean="0"/>
              <a:t>Төртінші деңгей</a:t>
            </a:r>
          </a:p>
          <a:p>
            <a:pPr lvl="4"/>
            <a:r>
              <a:rPr lang="kk-KZ" smtClean="0"/>
              <a:t>Бесінші деңгей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19206-8D97-4CF7-81A9-DF4BE6B25C97}" type="datetimeFigureOut">
              <a:rPr lang="kk-KZ" smtClean="0"/>
              <a:t>10.05.2022</a:t>
            </a:fld>
            <a:endParaRPr lang="kk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CEAE9-8DCD-4C67-9AA7-BD2F7D76CD9D}" type="slidenum">
              <a:rPr lang="kk-KZ" smtClean="0"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3060901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Тік тақырып пен мәті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kk-KZ" smtClean="0"/>
              <a:t>Тақырып үлгісі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kk-KZ" smtClean="0"/>
              <a:t>Мәтін үлгісі</a:t>
            </a:r>
          </a:p>
          <a:p>
            <a:pPr lvl="1"/>
            <a:r>
              <a:rPr lang="kk-KZ" smtClean="0"/>
              <a:t>Екінші деңгей</a:t>
            </a:r>
          </a:p>
          <a:p>
            <a:pPr lvl="2"/>
            <a:r>
              <a:rPr lang="kk-KZ" smtClean="0"/>
              <a:t>Үшінші деңгей</a:t>
            </a:r>
          </a:p>
          <a:p>
            <a:pPr lvl="3"/>
            <a:r>
              <a:rPr lang="kk-KZ" smtClean="0"/>
              <a:t>Төртінші деңгей</a:t>
            </a:r>
          </a:p>
          <a:p>
            <a:pPr lvl="4"/>
            <a:r>
              <a:rPr lang="kk-KZ" smtClean="0"/>
              <a:t>Бесінші деңгей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19206-8D97-4CF7-81A9-DF4BE6B25C97}" type="datetimeFigureOut">
              <a:rPr lang="kk-KZ" smtClean="0"/>
              <a:t>10.05.2022</a:t>
            </a:fld>
            <a:endParaRPr lang="kk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CEAE9-8DCD-4C67-9AA7-BD2F7D76CD9D}" type="slidenum">
              <a:rPr lang="kk-KZ" smtClean="0"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208705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Тақырып және ныса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kk-KZ" smtClean="0"/>
              <a:t>Тақырып үлгісі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kk-KZ" smtClean="0"/>
              <a:t>Мәтін үлгісі</a:t>
            </a:r>
          </a:p>
          <a:p>
            <a:pPr lvl="1"/>
            <a:r>
              <a:rPr lang="kk-KZ" smtClean="0"/>
              <a:t>Екінші деңгей</a:t>
            </a:r>
          </a:p>
          <a:p>
            <a:pPr lvl="2"/>
            <a:r>
              <a:rPr lang="kk-KZ" smtClean="0"/>
              <a:t>Үшінші деңгей</a:t>
            </a:r>
          </a:p>
          <a:p>
            <a:pPr lvl="3"/>
            <a:r>
              <a:rPr lang="kk-KZ" smtClean="0"/>
              <a:t>Төртінші деңгей</a:t>
            </a:r>
          </a:p>
          <a:p>
            <a:pPr lvl="4"/>
            <a:r>
              <a:rPr lang="kk-KZ" smtClean="0"/>
              <a:t>Бесінші деңгей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19206-8D97-4CF7-81A9-DF4BE6B25C97}" type="datetimeFigureOut">
              <a:rPr lang="kk-KZ" smtClean="0"/>
              <a:t>10.05.2022</a:t>
            </a:fld>
            <a:endParaRPr lang="kk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CEAE9-8DCD-4C67-9AA7-BD2F7D76CD9D}" type="slidenum">
              <a:rPr lang="kk-KZ" smtClean="0"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2544983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Бөлім тақырыб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kk-KZ" smtClean="0"/>
              <a:t>Тақырып үлгісі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k-KZ" smtClean="0"/>
              <a:t>Мәтін үлгісі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19206-8D97-4CF7-81A9-DF4BE6B25C97}" type="datetimeFigureOut">
              <a:rPr lang="kk-KZ" smtClean="0"/>
              <a:t>10.05.2022</a:t>
            </a:fld>
            <a:endParaRPr lang="kk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44CEAE9-8DCD-4C67-9AA7-BD2F7D76CD9D}" type="slidenum">
              <a:rPr lang="kk-KZ" smtClean="0"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7911508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Екі ныса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smtClean="0"/>
              <a:t>Тақырып үлгісі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kk-KZ" smtClean="0"/>
              <a:t>Мәтін үлгісі</a:t>
            </a:r>
          </a:p>
          <a:p>
            <a:pPr lvl="1"/>
            <a:r>
              <a:rPr lang="kk-KZ" smtClean="0"/>
              <a:t>Екінші деңгей</a:t>
            </a:r>
          </a:p>
          <a:p>
            <a:pPr lvl="2"/>
            <a:r>
              <a:rPr lang="kk-KZ" smtClean="0"/>
              <a:t>Үшінші деңгей</a:t>
            </a:r>
          </a:p>
          <a:p>
            <a:pPr lvl="3"/>
            <a:r>
              <a:rPr lang="kk-KZ" smtClean="0"/>
              <a:t>Төртінші деңгей</a:t>
            </a:r>
          </a:p>
          <a:p>
            <a:pPr lvl="4"/>
            <a:r>
              <a:rPr lang="kk-KZ" smtClean="0"/>
              <a:t>Бесінші деңгей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kk-KZ" smtClean="0"/>
              <a:t>Мәтін үлгісі</a:t>
            </a:r>
          </a:p>
          <a:p>
            <a:pPr lvl="1"/>
            <a:r>
              <a:rPr lang="kk-KZ" smtClean="0"/>
              <a:t>Екінші деңгей</a:t>
            </a:r>
          </a:p>
          <a:p>
            <a:pPr lvl="2"/>
            <a:r>
              <a:rPr lang="kk-KZ" smtClean="0"/>
              <a:t>Үшінші деңгей</a:t>
            </a:r>
          </a:p>
          <a:p>
            <a:pPr lvl="3"/>
            <a:r>
              <a:rPr lang="kk-KZ" smtClean="0"/>
              <a:t>Төртінші деңгей</a:t>
            </a:r>
          </a:p>
          <a:p>
            <a:pPr lvl="4"/>
            <a:r>
              <a:rPr lang="kk-KZ" smtClean="0"/>
              <a:t>Бесінші деңгей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19206-8D97-4CF7-81A9-DF4BE6B25C97}" type="datetimeFigureOut">
              <a:rPr lang="kk-KZ" smtClean="0"/>
              <a:t>10.05.2022</a:t>
            </a:fld>
            <a:endParaRPr lang="kk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44CEAE9-8DCD-4C67-9AA7-BD2F7D76CD9D}" type="slidenum">
              <a:rPr lang="kk-KZ" smtClean="0"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16390401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алыстыр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smtClean="0"/>
              <a:t>Тақырып үлгісі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k-KZ" smtClean="0"/>
              <a:t>Мәтін үлгісі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kk-KZ" smtClean="0"/>
              <a:t>Мәтін үлгісі</a:t>
            </a:r>
          </a:p>
          <a:p>
            <a:pPr lvl="1"/>
            <a:r>
              <a:rPr lang="kk-KZ" smtClean="0"/>
              <a:t>Екінші деңгей</a:t>
            </a:r>
          </a:p>
          <a:p>
            <a:pPr lvl="2"/>
            <a:r>
              <a:rPr lang="kk-KZ" smtClean="0"/>
              <a:t>Үшінші деңгей</a:t>
            </a:r>
          </a:p>
          <a:p>
            <a:pPr lvl="3"/>
            <a:r>
              <a:rPr lang="kk-KZ" smtClean="0"/>
              <a:t>Төртінші деңгей</a:t>
            </a:r>
          </a:p>
          <a:p>
            <a:pPr lvl="4"/>
            <a:r>
              <a:rPr lang="kk-KZ" smtClean="0"/>
              <a:t>Бесінші деңгей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k-KZ" smtClean="0"/>
              <a:t>Мәтін үлгісі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kk-KZ" smtClean="0"/>
              <a:t>Мәтін үлгісі</a:t>
            </a:r>
          </a:p>
          <a:p>
            <a:pPr lvl="1"/>
            <a:r>
              <a:rPr lang="kk-KZ" smtClean="0"/>
              <a:t>Екінші деңгей</a:t>
            </a:r>
          </a:p>
          <a:p>
            <a:pPr lvl="2"/>
            <a:r>
              <a:rPr lang="kk-KZ" smtClean="0"/>
              <a:t>Үшінші деңгей</a:t>
            </a:r>
          </a:p>
          <a:p>
            <a:pPr lvl="3"/>
            <a:r>
              <a:rPr lang="kk-KZ" smtClean="0"/>
              <a:t>Төртінші деңгей</a:t>
            </a:r>
          </a:p>
          <a:p>
            <a:pPr lvl="4"/>
            <a:r>
              <a:rPr lang="kk-KZ" smtClean="0"/>
              <a:t>Бесінші деңгей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19206-8D97-4CF7-81A9-DF4BE6B25C97}" type="datetimeFigureOut">
              <a:rPr lang="kk-KZ" smtClean="0"/>
              <a:t>10.05.2022</a:t>
            </a:fld>
            <a:endParaRPr lang="kk-K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44CEAE9-8DCD-4C67-9AA7-BD2F7D76CD9D}" type="slidenum">
              <a:rPr lang="kk-KZ" smtClean="0"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25697199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ек тақыры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smtClean="0"/>
              <a:t>Тақырып үлгісі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19206-8D97-4CF7-81A9-DF4BE6B25C97}" type="datetimeFigureOut">
              <a:rPr lang="kk-KZ" smtClean="0"/>
              <a:t>10.05.2022</a:t>
            </a:fld>
            <a:endParaRPr lang="kk-K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CEAE9-8DCD-4C67-9AA7-BD2F7D76CD9D}" type="slidenum">
              <a:rPr lang="kk-KZ" smtClean="0"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3860455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Бо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19206-8D97-4CF7-81A9-DF4BE6B25C97}" type="datetimeFigureOut">
              <a:rPr lang="kk-KZ" smtClean="0"/>
              <a:t>10.05.2022</a:t>
            </a:fld>
            <a:endParaRPr lang="kk-K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CEAE9-8DCD-4C67-9AA7-BD2F7D76CD9D}" type="slidenum">
              <a:rPr lang="kk-KZ" smtClean="0"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4086147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Тақырыбы бар ныса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kk-KZ" smtClean="0"/>
              <a:t>Тақырып үлгісі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kk-KZ" smtClean="0"/>
              <a:t>Мәтін үлгісі</a:t>
            </a:r>
          </a:p>
          <a:p>
            <a:pPr lvl="1"/>
            <a:r>
              <a:rPr lang="kk-KZ" smtClean="0"/>
              <a:t>Екінші деңгей</a:t>
            </a:r>
          </a:p>
          <a:p>
            <a:pPr lvl="2"/>
            <a:r>
              <a:rPr lang="kk-KZ" smtClean="0"/>
              <a:t>Үшінші деңгей</a:t>
            </a:r>
          </a:p>
          <a:p>
            <a:pPr lvl="3"/>
            <a:r>
              <a:rPr lang="kk-KZ" smtClean="0"/>
              <a:t>Төртінші деңгей</a:t>
            </a:r>
          </a:p>
          <a:p>
            <a:pPr lvl="4"/>
            <a:r>
              <a:rPr lang="kk-KZ" smtClean="0"/>
              <a:t>Бесінші деңгей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k-KZ" smtClean="0"/>
              <a:t>Мәтін үлгісі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19206-8D97-4CF7-81A9-DF4BE6B25C97}" type="datetimeFigureOut">
              <a:rPr lang="kk-KZ" smtClean="0"/>
              <a:t>10.05.2022</a:t>
            </a:fld>
            <a:endParaRPr lang="kk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CEAE9-8DCD-4C67-9AA7-BD2F7D76CD9D}" type="slidenum">
              <a:rPr lang="kk-KZ" smtClean="0"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5961212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Тақырыбы бар сур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kk-KZ" smtClean="0"/>
              <a:t>Тақырып үлгісі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k-KZ" smtClean="0"/>
              <a:t>Суретті қосу үшін белгішені нұқыңыз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k-KZ" smtClean="0"/>
              <a:t>Мәтін үлгісі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19206-8D97-4CF7-81A9-DF4BE6B25C97}" type="datetimeFigureOut">
              <a:rPr lang="kk-KZ" smtClean="0"/>
              <a:t>10.05.2022</a:t>
            </a:fld>
            <a:endParaRPr lang="kk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44CEAE9-8DCD-4C67-9AA7-BD2F7D76CD9D}" type="slidenum">
              <a:rPr lang="kk-KZ" smtClean="0"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1375433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kk-KZ" smtClean="0"/>
              <a:t>Тақырып үлгісі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k-KZ" smtClean="0"/>
              <a:t>Мәтін үлгісі</a:t>
            </a:r>
          </a:p>
          <a:p>
            <a:pPr lvl="1"/>
            <a:r>
              <a:rPr lang="kk-KZ" smtClean="0"/>
              <a:t>Екінші деңгей</a:t>
            </a:r>
          </a:p>
          <a:p>
            <a:pPr lvl="2"/>
            <a:r>
              <a:rPr lang="kk-KZ" smtClean="0"/>
              <a:t>Үшінші деңгей</a:t>
            </a:r>
          </a:p>
          <a:p>
            <a:pPr lvl="3"/>
            <a:r>
              <a:rPr lang="kk-KZ" smtClean="0"/>
              <a:t>Төртінші деңгей</a:t>
            </a:r>
          </a:p>
          <a:p>
            <a:pPr lvl="4"/>
            <a:r>
              <a:rPr lang="kk-KZ" smtClean="0"/>
              <a:t>Бесінші деңгей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319206-8D97-4CF7-81A9-DF4BE6B25C97}" type="datetimeFigureOut">
              <a:rPr lang="kk-KZ" smtClean="0"/>
              <a:t>10.05.2022</a:t>
            </a:fld>
            <a:endParaRPr lang="kk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k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544CEAE9-8DCD-4C67-9AA7-BD2F7D76CD9D}" type="slidenum">
              <a:rPr lang="kk-KZ" smtClean="0"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351792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ақырып 1"/>
          <p:cNvSpPr>
            <a:spLocks noGrp="1"/>
          </p:cNvSpPr>
          <p:nvPr>
            <p:ph type="ctrTitle"/>
          </p:nvPr>
        </p:nvSpPr>
        <p:spPr>
          <a:xfrm>
            <a:off x="712213" y="649995"/>
            <a:ext cx="11105002" cy="683046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</a:t>
            </a:r>
            <a:r>
              <a:rPr lang="kk-KZ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қаш қаласы №9 жалпы білім беретін мектебі КММ </a:t>
            </a:r>
            <a:endParaRPr lang="kk-KZ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ақырыпша 2"/>
          <p:cNvSpPr>
            <a:spLocks noGrp="1"/>
          </p:cNvSpPr>
          <p:nvPr>
            <p:ph type="subTitle" idx="1"/>
          </p:nvPr>
        </p:nvSpPr>
        <p:spPr>
          <a:xfrm>
            <a:off x="1807015" y="2199432"/>
            <a:ext cx="8915399" cy="1126283"/>
          </a:xfrm>
        </p:spPr>
        <p:txBody>
          <a:bodyPr>
            <a:normAutofit/>
          </a:bodyPr>
          <a:lstStyle/>
          <a:p>
            <a:pPr algn="ctr"/>
            <a:r>
              <a:rPr lang="kk-KZ" sz="6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Емтихан – 2022 жыл </a:t>
            </a:r>
            <a:endParaRPr lang="kk-KZ" sz="6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6726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0835B368-8142-4C81-AB37-8272EE2855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1" y="274638"/>
            <a:ext cx="10762694" cy="279648"/>
          </a:xfrm>
        </p:spPr>
        <p:txBody>
          <a:bodyPr>
            <a:normAutofit fontScale="90000"/>
          </a:bodyPr>
          <a:lstStyle/>
          <a:p>
            <a:r>
              <a:rPr lang="kk-KZ" dirty="0"/>
              <a:t>Наурыз айындағы ҰБТ</a:t>
            </a:r>
            <a:endParaRPr lang="ru-RU" dirty="0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="" xmlns:a16="http://schemas.microsoft.com/office/drawing/2014/main" id="{BA925371-4CDE-4791-A770-9D2813121CAF}"/>
              </a:ext>
            </a:extLst>
          </p:cNvPr>
          <p:cNvGraphicFramePr>
            <a:graphicFrameLocks noGrp="1"/>
          </p:cNvGraphicFramePr>
          <p:nvPr>
            <p:ph idx="1"/>
            <p:extLst/>
          </p:nvPr>
        </p:nvGraphicFramePr>
        <p:xfrm>
          <a:off x="439362" y="725301"/>
          <a:ext cx="11279161" cy="6040028"/>
        </p:xfrm>
        <a:graphic>
          <a:graphicData uri="http://schemas.openxmlformats.org/drawingml/2006/table">
            <a:tbl>
              <a:tblPr firstRow="1" firstCol="1" bandRow="1"/>
              <a:tblGrid>
                <a:gridCol w="391527">
                  <a:extLst>
                    <a:ext uri="{9D8B030D-6E8A-4147-A177-3AD203B41FA5}">
                      <a16:colId xmlns="" xmlns:a16="http://schemas.microsoft.com/office/drawing/2014/main" val="3180681949"/>
                    </a:ext>
                  </a:extLst>
                </a:gridCol>
                <a:gridCol w="2068881">
                  <a:extLst>
                    <a:ext uri="{9D8B030D-6E8A-4147-A177-3AD203B41FA5}">
                      <a16:colId xmlns="" xmlns:a16="http://schemas.microsoft.com/office/drawing/2014/main" val="500616390"/>
                    </a:ext>
                  </a:extLst>
                </a:gridCol>
                <a:gridCol w="1451974">
                  <a:extLst>
                    <a:ext uri="{9D8B030D-6E8A-4147-A177-3AD203B41FA5}">
                      <a16:colId xmlns="" xmlns:a16="http://schemas.microsoft.com/office/drawing/2014/main" val="4123816949"/>
                    </a:ext>
                  </a:extLst>
                </a:gridCol>
                <a:gridCol w="1151466">
                  <a:extLst>
                    <a:ext uri="{9D8B030D-6E8A-4147-A177-3AD203B41FA5}">
                      <a16:colId xmlns="" xmlns:a16="http://schemas.microsoft.com/office/drawing/2014/main" val="2398892672"/>
                    </a:ext>
                  </a:extLst>
                </a:gridCol>
                <a:gridCol w="1316166">
                  <a:extLst>
                    <a:ext uri="{9D8B030D-6E8A-4147-A177-3AD203B41FA5}">
                      <a16:colId xmlns="" xmlns:a16="http://schemas.microsoft.com/office/drawing/2014/main" val="4252083509"/>
                    </a:ext>
                  </a:extLst>
                </a:gridCol>
                <a:gridCol w="1576222">
                  <a:extLst>
                    <a:ext uri="{9D8B030D-6E8A-4147-A177-3AD203B41FA5}">
                      <a16:colId xmlns="" xmlns:a16="http://schemas.microsoft.com/office/drawing/2014/main" val="2942669542"/>
                    </a:ext>
                  </a:extLst>
                </a:gridCol>
                <a:gridCol w="1739479">
                  <a:extLst>
                    <a:ext uri="{9D8B030D-6E8A-4147-A177-3AD203B41FA5}">
                      <a16:colId xmlns="" xmlns:a16="http://schemas.microsoft.com/office/drawing/2014/main" val="1849773555"/>
                    </a:ext>
                  </a:extLst>
                </a:gridCol>
                <a:gridCol w="1583446">
                  <a:extLst>
                    <a:ext uri="{9D8B030D-6E8A-4147-A177-3AD203B41FA5}">
                      <a16:colId xmlns="" xmlns:a16="http://schemas.microsoft.com/office/drawing/2014/main" val="2303788480"/>
                    </a:ext>
                  </a:extLst>
                </a:gridCol>
              </a:tblGrid>
              <a:tr h="373207">
                <a:tc>
                  <a:txBody>
                    <a:bodyPr/>
                    <a:lstStyle/>
                    <a:p>
                      <a:r>
                        <a:rPr lang="ru-RU" sz="1200" dirty="0">
                          <a:effectLst/>
                        </a:rPr>
                        <a:t>№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kk-KZ" sz="1200" dirty="0">
                          <a:effectLst/>
                        </a:rPr>
                        <a:t>ФИО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Матем сауат 15б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Оқу сауат 20 б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Қаз.тарих 15 б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1 пән 4</a:t>
                      </a:r>
                      <a:r>
                        <a:rPr lang="en-US" sz="1200">
                          <a:effectLst/>
                        </a:rPr>
                        <a:t>5</a:t>
                      </a:r>
                      <a:r>
                        <a:rPr lang="kk-KZ" sz="1200">
                          <a:effectLst/>
                        </a:rPr>
                        <a:t>б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2 пән 4</a:t>
                      </a:r>
                      <a:r>
                        <a:rPr lang="en-US" sz="1200">
                          <a:effectLst/>
                        </a:rPr>
                        <a:t>5</a:t>
                      </a:r>
                      <a:r>
                        <a:rPr lang="kk-KZ" sz="1200">
                          <a:effectLst/>
                        </a:rPr>
                        <a:t> б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kk-KZ" sz="1200" dirty="0">
                          <a:effectLst/>
                        </a:rPr>
                        <a:t>Барлығы1</a:t>
                      </a:r>
                      <a:r>
                        <a:rPr lang="en-US" sz="1200" dirty="0">
                          <a:effectLst/>
                        </a:rPr>
                        <a:t>40</a:t>
                      </a:r>
                      <a:r>
                        <a:rPr lang="kk-KZ" sz="1200" dirty="0">
                          <a:effectLst/>
                        </a:rPr>
                        <a:t> б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extLst>
                  <a:ext uri="{0D108BD9-81ED-4DB2-BD59-A6C34878D82A}">
                    <a16:rowId xmlns="" xmlns:a16="http://schemas.microsoft.com/office/drawing/2014/main" val="2292874334"/>
                  </a:ext>
                </a:extLst>
              </a:tr>
              <a:tr h="208539"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1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kk-KZ" sz="1200" dirty="0" err="1">
                          <a:effectLst/>
                        </a:rPr>
                        <a:t>Абдуалиева</a:t>
                      </a:r>
                      <a:r>
                        <a:rPr lang="kk-KZ" sz="1200" dirty="0">
                          <a:effectLst/>
                        </a:rPr>
                        <a:t> Ақерке 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5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15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15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д/ж тарих 25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Құқық 30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kk-KZ" sz="1200" b="1" dirty="0">
                          <a:effectLst/>
                        </a:rPr>
                        <a:t>90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extLst>
                  <a:ext uri="{0D108BD9-81ED-4DB2-BD59-A6C34878D82A}">
                    <a16:rowId xmlns="" xmlns:a16="http://schemas.microsoft.com/office/drawing/2014/main" val="89960578"/>
                  </a:ext>
                </a:extLst>
              </a:tr>
              <a:tr h="211978"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2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ru-RU" sz="1200" dirty="0" err="1">
                          <a:effectLst/>
                        </a:rPr>
                        <a:t>Бурибаев</a:t>
                      </a:r>
                      <a:r>
                        <a:rPr lang="ru-RU" sz="1200" dirty="0">
                          <a:effectLst/>
                        </a:rPr>
                        <a:t> Олжас 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 anchor="ctr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11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14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11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д/ж тарих32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Құқық 26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kk-KZ" sz="1200" b="1" dirty="0">
                          <a:effectLst/>
                        </a:rPr>
                        <a:t>94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extLst>
                  <a:ext uri="{0D108BD9-81ED-4DB2-BD59-A6C34878D82A}">
                    <a16:rowId xmlns="" xmlns:a16="http://schemas.microsoft.com/office/drawing/2014/main" val="3041107504"/>
                  </a:ext>
                </a:extLst>
              </a:tr>
              <a:tr h="207395"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3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ru-RU" sz="1200" dirty="0" err="1">
                          <a:effectLst/>
                        </a:rPr>
                        <a:t>Жаксибеков</a:t>
                      </a:r>
                      <a:r>
                        <a:rPr lang="ru-RU" sz="1200" dirty="0">
                          <a:effectLst/>
                        </a:rPr>
                        <a:t> Мади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200" dirty="0">
                          <a:effectLst/>
                        </a:rPr>
                        <a:t>4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5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3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Матем 4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Физика 5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200" b="1" dirty="0">
                          <a:effectLst/>
                        </a:rPr>
                        <a:t>21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611352509"/>
                  </a:ext>
                </a:extLst>
              </a:tr>
              <a:tr h="217706"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4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ru-RU" sz="1200">
                          <a:effectLst/>
                        </a:rPr>
                        <a:t>Жанғазы Балсая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200" dirty="0">
                          <a:effectLst/>
                        </a:rPr>
                        <a:t>4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16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15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Биология 26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Химия 11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200" b="1" dirty="0">
                          <a:effectLst/>
                        </a:rPr>
                        <a:t>72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588402783"/>
                  </a:ext>
                </a:extLst>
              </a:tr>
              <a:tr h="213123"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5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ru-RU" sz="1200">
                          <a:effectLst/>
                        </a:rPr>
                        <a:t>Жаниева Бағжан 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 anchor="ctr"/>
                </a:tc>
                <a:tc>
                  <a:txBody>
                    <a:bodyPr/>
                    <a:lstStyle/>
                    <a:p>
                      <a:r>
                        <a:rPr lang="kk-KZ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16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14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kk-KZ" sz="1200" b="1" dirty="0">
                          <a:effectLst/>
                        </a:rPr>
                        <a:t>30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extLst>
                  <a:ext uri="{0D108BD9-81ED-4DB2-BD59-A6C34878D82A}">
                    <a16:rowId xmlns="" xmlns:a16="http://schemas.microsoft.com/office/drawing/2014/main" val="4017104548"/>
                  </a:ext>
                </a:extLst>
              </a:tr>
              <a:tr h="209113"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6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Жарылгапберген Гүлім 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5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kk-KZ" sz="1200" dirty="0">
                          <a:effectLst/>
                        </a:rPr>
                        <a:t>9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7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Матем 16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География 13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kk-KZ" sz="1200" b="1" dirty="0">
                          <a:effectLst/>
                        </a:rPr>
                        <a:t>50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extLst>
                  <a:ext uri="{0D108BD9-81ED-4DB2-BD59-A6C34878D82A}">
                    <a16:rowId xmlns="" xmlns:a16="http://schemas.microsoft.com/office/drawing/2014/main" val="2886241239"/>
                  </a:ext>
                </a:extLst>
              </a:tr>
              <a:tr h="213123"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7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Жұман Аяжан 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5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kk-KZ" sz="1200" dirty="0">
                          <a:effectLst/>
                        </a:rPr>
                        <a:t>14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9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Математика 19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Физика 12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kk-KZ" sz="1200" b="1" dirty="0">
                          <a:effectLst/>
                        </a:rPr>
                        <a:t>59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extLst>
                  <a:ext uri="{0D108BD9-81ED-4DB2-BD59-A6C34878D82A}">
                    <a16:rowId xmlns="" xmlns:a16="http://schemas.microsoft.com/office/drawing/2014/main" val="1717547065"/>
                  </a:ext>
                </a:extLst>
              </a:tr>
              <a:tr h="213123"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8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Касымова Алтынгуль 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4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17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200" dirty="0">
                          <a:effectLst/>
                        </a:rPr>
                        <a:t>15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Матем 21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Физика 8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200" b="1" dirty="0">
                          <a:effectLst/>
                        </a:rPr>
                        <a:t>65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93534499"/>
                  </a:ext>
                </a:extLst>
              </a:tr>
              <a:tr h="213123"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9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Какенова Аружан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17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kk-KZ" sz="1200" dirty="0">
                          <a:effectLst/>
                        </a:rPr>
                        <a:t>15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kk-KZ" sz="1200" b="1">
                          <a:effectLst/>
                        </a:rPr>
                        <a:t>32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extLst>
                  <a:ext uri="{0D108BD9-81ED-4DB2-BD59-A6C34878D82A}">
                    <a16:rowId xmlns="" xmlns:a16="http://schemas.microsoft.com/office/drawing/2014/main" val="2357334146"/>
                  </a:ext>
                </a:extLst>
              </a:tr>
              <a:tr h="213123"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10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ru-RU" sz="1200">
                          <a:effectLst/>
                        </a:rPr>
                        <a:t>Канагат Арайлым 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-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-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kk-KZ" sz="1200" dirty="0">
                          <a:effectLst/>
                        </a:rPr>
                        <a:t>-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-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-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kk-KZ" sz="1200" b="1">
                          <a:effectLst/>
                        </a:rPr>
                        <a:t>-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extLst>
                  <a:ext uri="{0D108BD9-81ED-4DB2-BD59-A6C34878D82A}">
                    <a16:rowId xmlns="" xmlns:a16="http://schemas.microsoft.com/office/drawing/2014/main" val="1863233256"/>
                  </a:ext>
                </a:extLst>
              </a:tr>
              <a:tr h="213123"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11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Кудушева Дильназ 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9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13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kk-KZ" sz="1200" dirty="0">
                          <a:effectLst/>
                        </a:rPr>
                        <a:t>14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Матем 25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kk-KZ" sz="1200" dirty="0">
                          <a:effectLst/>
                        </a:rPr>
                        <a:t>География 24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kk-KZ" sz="1200" b="1" dirty="0">
                          <a:effectLst/>
                        </a:rPr>
                        <a:t>85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extLst>
                  <a:ext uri="{0D108BD9-81ED-4DB2-BD59-A6C34878D82A}">
                    <a16:rowId xmlns="" xmlns:a16="http://schemas.microsoft.com/office/drawing/2014/main" val="3593722236"/>
                  </a:ext>
                </a:extLst>
              </a:tr>
              <a:tr h="213123"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12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Касымова Аяулым 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5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kk-KZ" sz="1200" dirty="0">
                          <a:effectLst/>
                        </a:rPr>
                        <a:t>13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kk-KZ" sz="1200" dirty="0">
                          <a:effectLst/>
                        </a:rPr>
                        <a:t>10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Математика 25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География 27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kk-KZ" sz="1200" b="1">
                          <a:effectLst/>
                        </a:rPr>
                        <a:t>80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extLst>
                  <a:ext uri="{0D108BD9-81ED-4DB2-BD59-A6C34878D82A}">
                    <a16:rowId xmlns="" xmlns:a16="http://schemas.microsoft.com/office/drawing/2014/main" val="2129057811"/>
                  </a:ext>
                </a:extLst>
              </a:tr>
              <a:tr h="373207"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13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Несипбаева Айтолқын 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10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19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kk-KZ" sz="1200" dirty="0">
                          <a:effectLst/>
                        </a:rPr>
                        <a:t>11</a:t>
                      </a:r>
                      <a:endParaRPr lang="ru-RU" sz="1200" dirty="0">
                        <a:effectLst/>
                      </a:endParaRPr>
                    </a:p>
                    <a:p>
                      <a:r>
                        <a:rPr lang="kk-KZ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kk-KZ" sz="1200" dirty="0">
                          <a:effectLst/>
                        </a:rPr>
                        <a:t>Биология 26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Химия 12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kk-KZ" sz="1200" b="1">
                          <a:effectLst/>
                        </a:rPr>
                        <a:t>78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extLst>
                  <a:ext uri="{0D108BD9-81ED-4DB2-BD59-A6C34878D82A}">
                    <a16:rowId xmlns="" xmlns:a16="http://schemas.microsoft.com/office/drawing/2014/main" val="1874720686"/>
                  </a:ext>
                </a:extLst>
              </a:tr>
              <a:tr h="373207"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14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Нургалиева Толганай</a:t>
                      </a:r>
                      <a:br>
                        <a:rPr lang="kk-KZ" sz="1200">
                          <a:effectLst/>
                        </a:rPr>
                      </a:b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14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14 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kk-KZ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kk-KZ" sz="1200" b="1">
                          <a:effectLst/>
                        </a:rPr>
                        <a:t>28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extLst>
                  <a:ext uri="{0D108BD9-81ED-4DB2-BD59-A6C34878D82A}">
                    <a16:rowId xmlns="" xmlns:a16="http://schemas.microsoft.com/office/drawing/2014/main" val="786863073"/>
                  </a:ext>
                </a:extLst>
              </a:tr>
              <a:tr h="213123"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15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Нагизбаев Ернур 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200" b="1" dirty="0">
                          <a:effectLst/>
                        </a:rPr>
                        <a:t>32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878801303"/>
                  </a:ext>
                </a:extLst>
              </a:tr>
              <a:tr h="213123"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16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Моделханова Жаннур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7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18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 8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kk-KZ" sz="1200" dirty="0" err="1">
                          <a:effectLst/>
                        </a:rPr>
                        <a:t>Матем</a:t>
                      </a:r>
                      <a:r>
                        <a:rPr lang="kk-KZ" sz="1200" dirty="0">
                          <a:effectLst/>
                        </a:rPr>
                        <a:t> 16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География 13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kk-KZ" sz="1200" b="1">
                          <a:effectLst/>
                        </a:rPr>
                        <a:t>62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extLst>
                  <a:ext uri="{0D108BD9-81ED-4DB2-BD59-A6C34878D82A}">
                    <a16:rowId xmlns="" xmlns:a16="http://schemas.microsoft.com/office/drawing/2014/main" val="3809711481"/>
                  </a:ext>
                </a:extLst>
              </a:tr>
              <a:tr h="213123"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17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ru-RU" sz="1200">
                          <a:effectLst/>
                        </a:rPr>
                        <a:t>Мұхамбетжанов Алишер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9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16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8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200" dirty="0" err="1">
                          <a:effectLst/>
                        </a:rPr>
                        <a:t>Матем</a:t>
                      </a:r>
                      <a:r>
                        <a:rPr lang="kk-KZ" sz="1200" dirty="0">
                          <a:effectLst/>
                        </a:rPr>
                        <a:t> 6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Физика 8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200" b="1" dirty="0">
                          <a:effectLst/>
                        </a:rPr>
                        <a:t>47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247677428"/>
                  </a:ext>
                </a:extLst>
              </a:tr>
              <a:tr h="213123"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18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Сатыбалды Мади 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9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14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13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kk-KZ" sz="1200" dirty="0" err="1">
                          <a:effectLst/>
                        </a:rPr>
                        <a:t>Матем</a:t>
                      </a:r>
                      <a:r>
                        <a:rPr lang="kk-KZ" sz="1200" dirty="0">
                          <a:effectLst/>
                        </a:rPr>
                        <a:t> 17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Физика 12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kk-KZ" sz="1200" b="1">
                          <a:effectLst/>
                        </a:rPr>
                        <a:t>65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extLst>
                  <a:ext uri="{0D108BD9-81ED-4DB2-BD59-A6C34878D82A}">
                    <a16:rowId xmlns="" xmlns:a16="http://schemas.microsoft.com/office/drawing/2014/main" val="3476806711"/>
                  </a:ext>
                </a:extLst>
              </a:tr>
              <a:tr h="213123"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19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Сатибек Амина 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4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18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6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kk-KZ" sz="1200" dirty="0">
                          <a:effectLst/>
                        </a:rPr>
                        <a:t>Биология 19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География 12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kk-KZ" sz="1200" b="1">
                          <a:effectLst/>
                        </a:rPr>
                        <a:t>59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extLst>
                  <a:ext uri="{0D108BD9-81ED-4DB2-BD59-A6C34878D82A}">
                    <a16:rowId xmlns="" xmlns:a16="http://schemas.microsoft.com/office/drawing/2014/main" val="41711012"/>
                  </a:ext>
                </a:extLst>
              </a:tr>
              <a:tr h="213123"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20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ru-RU" sz="1200">
                          <a:effectLst/>
                        </a:rPr>
                        <a:t>Сыздыкова Гүлбар 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9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14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12 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Матем 23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kk-KZ" sz="1200" dirty="0">
                          <a:effectLst/>
                        </a:rPr>
                        <a:t>Физика 8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kk-KZ" sz="1200" b="1">
                          <a:effectLst/>
                        </a:rPr>
                        <a:t>66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extLst>
                  <a:ext uri="{0D108BD9-81ED-4DB2-BD59-A6C34878D82A}">
                    <a16:rowId xmlns="" xmlns:a16="http://schemas.microsoft.com/office/drawing/2014/main" val="464010991"/>
                  </a:ext>
                </a:extLst>
              </a:tr>
              <a:tr h="213123"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21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Совет Мухаммадрасул 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12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19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15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Матем 40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kk-KZ" sz="1200" dirty="0">
                          <a:effectLst/>
                        </a:rPr>
                        <a:t>Физика 31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kk-KZ" sz="1200" b="1">
                          <a:effectLst/>
                        </a:rPr>
                        <a:t>117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extLst>
                  <a:ext uri="{0D108BD9-81ED-4DB2-BD59-A6C34878D82A}">
                    <a16:rowId xmlns="" xmlns:a16="http://schemas.microsoft.com/office/drawing/2014/main" val="2000862100"/>
                  </a:ext>
                </a:extLst>
              </a:tr>
              <a:tr h="213123"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22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Сагатбек</a:t>
                      </a:r>
                      <a:r>
                        <a:rPr lang="ru-RU" sz="1200">
                          <a:effectLst/>
                        </a:rPr>
                        <a:t> Динара 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4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12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8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Матем 15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200" dirty="0">
                          <a:effectLst/>
                        </a:rPr>
                        <a:t>Физика 10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200" b="1" dirty="0">
                          <a:effectLst/>
                        </a:rPr>
                        <a:t>49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865787350"/>
                  </a:ext>
                </a:extLst>
              </a:tr>
              <a:tr h="303071"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23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Тюльбаев Хаким 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effectLst/>
                        </a:rPr>
                        <a:t>3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effectLst/>
                        </a:rPr>
                        <a:t>10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effectLst/>
                        </a:rPr>
                        <a:t>5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Матем 5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200" dirty="0">
                          <a:effectLst/>
                        </a:rPr>
                        <a:t>География 7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200" b="1" dirty="0">
                          <a:effectLst/>
                        </a:rPr>
                        <a:t>30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21929127"/>
                  </a:ext>
                </a:extLst>
              </a:tr>
              <a:tr h="303071"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 anchor="ctr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tc>
                  <a:txBody>
                    <a:bodyPr/>
                    <a:lstStyle/>
                    <a:p>
                      <a:r>
                        <a:rPr lang="kk-KZ" sz="1200" b="1" dirty="0">
                          <a:effectLst/>
                        </a:rPr>
                        <a:t>59,5      (42,5</a:t>
                      </a:r>
                      <a:r>
                        <a:rPr lang="ru-RU" sz="1200" b="1" dirty="0">
                          <a:effectLst/>
                        </a:rPr>
                        <a:t>%</a:t>
                      </a:r>
                      <a:r>
                        <a:rPr lang="kk-KZ" sz="1200" b="1" dirty="0">
                          <a:effectLst/>
                        </a:rPr>
                        <a:t>)</a:t>
                      </a:r>
                    </a:p>
                    <a:p>
                      <a:r>
                        <a:rPr lang="kk-KZ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64             (45%)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83" marR="49883" marT="0" marB="0"/>
                </a:tc>
                <a:extLst>
                  <a:ext uri="{0D108BD9-81ED-4DB2-BD59-A6C34878D82A}">
                    <a16:rowId xmlns="" xmlns:a16="http://schemas.microsoft.com/office/drawing/2014/main" val="25070468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6795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CB7571C-74B3-4402-A772-EA325E60FC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dirty="0"/>
              <a:t>Қаңтар-наурыз айындағы тапсырған ҰБТ-ның салыстырмалы диаграммасы</a:t>
            </a:r>
            <a:endParaRPr lang="ru-RU" dirty="0"/>
          </a:p>
        </p:txBody>
      </p:sp>
      <p:graphicFrame>
        <p:nvGraphicFramePr>
          <p:cNvPr id="7" name="Объект 6">
            <a:extLst>
              <a:ext uri="{FF2B5EF4-FFF2-40B4-BE49-F238E27FC236}">
                <a16:creationId xmlns="" xmlns:a16="http://schemas.microsoft.com/office/drawing/2014/main" id="{26E468C4-46B0-4183-9CDD-40BBEA3B8EDC}"/>
              </a:ext>
            </a:extLst>
          </p:cNvPr>
          <p:cNvGraphicFramePr>
            <a:graphicFrameLocks noGrp="1"/>
          </p:cNvGraphicFramePr>
          <p:nvPr>
            <p:ph idx="1"/>
            <p:extLst/>
          </p:nvPr>
        </p:nvGraphicFramePr>
        <p:xfrm>
          <a:off x="609600" y="1600200"/>
          <a:ext cx="109728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68305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хема 5">
            <a:extLst>
              <a:ext uri="{FF2B5EF4-FFF2-40B4-BE49-F238E27FC236}">
                <a16:creationId xmlns="" xmlns:a16="http://schemas.microsoft.com/office/drawing/2014/main" id="{259B6EF7-B966-4151-9513-CA3B68999C7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51765481"/>
              </p:ext>
            </p:extLst>
          </p:nvPr>
        </p:nvGraphicFramePr>
        <p:xfrm>
          <a:off x="851269" y="719666"/>
          <a:ext cx="10423372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63931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6B4AE90-0C6D-438C-B013-A565B127D9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1745" y="370722"/>
            <a:ext cx="8911687" cy="1280890"/>
          </a:xfrm>
        </p:spPr>
        <p:txBody>
          <a:bodyPr>
            <a:normAutofit/>
          </a:bodyPr>
          <a:lstStyle/>
          <a:p>
            <a:r>
              <a:rPr lang="kk-KZ" dirty="0"/>
              <a:t>Мамыр-маусым айындағы ҰБТ-ға тіркелген оқушылар</a:t>
            </a:r>
            <a:endParaRPr lang="ru-RU" dirty="0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="" xmlns:a16="http://schemas.microsoft.com/office/drawing/2014/main" id="{1B021EBB-A8AA-4D81-8472-EF6B46207FB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76378331"/>
              </p:ext>
            </p:extLst>
          </p:nvPr>
        </p:nvGraphicFramePr>
        <p:xfrm>
          <a:off x="609600" y="1600200"/>
          <a:ext cx="109728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19012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ақырып 1"/>
          <p:cNvSpPr>
            <a:spLocks noGrp="1"/>
          </p:cNvSpPr>
          <p:nvPr>
            <p:ph type="title"/>
          </p:nvPr>
        </p:nvSpPr>
        <p:spPr>
          <a:xfrm>
            <a:off x="1843778" y="425806"/>
            <a:ext cx="8911687" cy="1280890"/>
          </a:xfrm>
        </p:spPr>
        <p:txBody>
          <a:bodyPr>
            <a:normAutofit/>
          </a:bodyPr>
          <a:lstStyle/>
          <a:p>
            <a:r>
              <a:rPr lang="kk-KZ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2022 ж 20 сәуір №159 бұйрығында </a:t>
            </a:r>
            <a:endParaRPr lang="kk-KZ" sz="4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Мазмұн 2"/>
          <p:cNvSpPr>
            <a:spLocks noGrp="1"/>
          </p:cNvSpPr>
          <p:nvPr>
            <p:ph idx="1"/>
          </p:nvPr>
        </p:nvSpPr>
        <p:spPr>
          <a:xfrm>
            <a:off x="1134737" y="1607544"/>
            <a:ext cx="10036366" cy="3777622"/>
          </a:xfrm>
        </p:spPr>
        <p:txBody>
          <a:bodyPr>
            <a:no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kk-KZ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«Білім туралы» Қазақстан Республикасы Заңының 5-бабының 14) тармақшасына сәйкес, сондай-ақ меншік нысанына және ведомстволық бағыныстылығына қарамастан орта білім беру ұйымдарында 2021-2022 оқу жылын ұйымдасқан түрде аяқтау мақсатында </a:t>
            </a:r>
          </a:p>
        </p:txBody>
      </p:sp>
    </p:spTree>
    <p:extLst>
      <p:ext uri="{BB962C8B-B14F-4D97-AF65-F5344CB8AC3E}">
        <p14:creationId xmlns:p14="http://schemas.microsoft.com/office/powerpoint/2010/main" val="2107672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ақырып 1"/>
          <p:cNvSpPr>
            <a:spLocks noGrp="1"/>
          </p:cNvSpPr>
          <p:nvPr>
            <p:ph type="title"/>
          </p:nvPr>
        </p:nvSpPr>
        <p:spPr>
          <a:xfrm>
            <a:off x="3441225" y="899531"/>
            <a:ext cx="5262102" cy="686897"/>
          </a:xfrm>
        </p:spPr>
        <p:txBody>
          <a:bodyPr>
            <a:normAutofit fontScale="90000"/>
          </a:bodyPr>
          <a:lstStyle/>
          <a:p>
            <a:r>
              <a:rPr lang="kk-KZ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 сынып емтихандары </a:t>
            </a:r>
            <a:endParaRPr lang="kk-KZ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Кесте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140635"/>
              </p:ext>
            </p:extLst>
          </p:nvPr>
        </p:nvGraphicFramePr>
        <p:xfrm>
          <a:off x="771180" y="2038120"/>
          <a:ext cx="10631277" cy="2609215"/>
        </p:xfrm>
        <a:graphic>
          <a:graphicData uri="http://schemas.openxmlformats.org/drawingml/2006/table">
            <a:tbl>
              <a:tblPr firstRow="1" firstCol="1" bandRow="1">
                <a:tableStyleId>{68D230F3-CF80-4859-8CE7-A43EE81993B5}</a:tableStyleId>
              </a:tblPr>
              <a:tblGrid>
                <a:gridCol w="2930487"/>
                <a:gridCol w="2644048"/>
                <a:gridCol w="2688116"/>
                <a:gridCol w="2368626"/>
              </a:tblGrid>
              <a:tr h="120197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3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Қазақ тілі </a:t>
                      </a:r>
                      <a:endParaRPr lang="kk-KZ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3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(эссе жазу</a:t>
                      </a:r>
                      <a:r>
                        <a:rPr lang="kk-KZ" sz="3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3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</a:t>
                      </a:r>
                      <a:r>
                        <a:rPr lang="kk-KZ" sz="32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сағ</a:t>
                      </a:r>
                      <a:endParaRPr lang="kk-KZ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3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Алгебра </a:t>
                      </a:r>
                      <a:endParaRPr lang="kk-KZ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3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(жазба жұмысы</a:t>
                      </a:r>
                      <a:r>
                        <a:rPr lang="kk-KZ" sz="3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3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 </a:t>
                      </a:r>
                      <a:r>
                        <a:rPr lang="kk-KZ" sz="32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сағ</a:t>
                      </a:r>
                      <a:endParaRPr lang="kk-KZ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3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Орыс тілі </a:t>
                      </a:r>
                      <a:endParaRPr lang="kk-KZ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3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(жазба жұмысы</a:t>
                      </a:r>
                      <a:r>
                        <a:rPr lang="kk-KZ" sz="3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3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</a:t>
                      </a:r>
                      <a:r>
                        <a:rPr lang="kk-KZ" sz="32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сағ</a:t>
                      </a:r>
                      <a:endParaRPr lang="kk-KZ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3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Таңдау пәні</a:t>
                      </a:r>
                      <a:endParaRPr lang="kk-KZ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3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(жазба жұмысы</a:t>
                      </a:r>
                      <a:r>
                        <a:rPr lang="kk-KZ" sz="3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3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</a:t>
                      </a:r>
                      <a:r>
                        <a:rPr lang="kk-KZ" sz="32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сағ</a:t>
                      </a:r>
                      <a:endParaRPr lang="kk-KZ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050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32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28.05.2022 ж</a:t>
                      </a:r>
                      <a:endParaRPr lang="kk-KZ" sz="2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3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31.05.2022 ж</a:t>
                      </a:r>
                      <a:endParaRPr lang="kk-KZ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3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03.06.2022 ж</a:t>
                      </a:r>
                      <a:endParaRPr lang="kk-KZ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3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06.06.2022 ж</a:t>
                      </a:r>
                      <a:endParaRPr lang="kk-KZ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0133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ақырып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30117"/>
          </a:xfrm>
        </p:spPr>
        <p:txBody>
          <a:bodyPr>
            <a:normAutofit/>
          </a:bodyPr>
          <a:lstStyle/>
          <a:p>
            <a:r>
              <a:rPr lang="kk-KZ" sz="4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 сынып емтихандары </a:t>
            </a:r>
            <a:endParaRPr lang="kk-KZ" sz="4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Мазмұн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25793810"/>
              </p:ext>
            </p:extLst>
          </p:nvPr>
        </p:nvGraphicFramePr>
        <p:xfrm>
          <a:off x="991518" y="2004452"/>
          <a:ext cx="10366871" cy="2987040"/>
        </p:xfrm>
        <a:graphic>
          <a:graphicData uri="http://schemas.openxmlformats.org/drawingml/2006/table">
            <a:tbl>
              <a:tblPr firstRow="1" firstCol="1" bandRow="1">
                <a:tableStyleId>{68D230F3-CF80-4859-8CE7-A43EE81993B5}</a:tableStyleId>
              </a:tblPr>
              <a:tblGrid>
                <a:gridCol w="2577399"/>
                <a:gridCol w="1917483"/>
                <a:gridCol w="1861851"/>
                <a:gridCol w="2057803"/>
                <a:gridCol w="1952335"/>
              </a:tblGrid>
              <a:tr h="4648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Алгебра </a:t>
                      </a:r>
                      <a:r>
                        <a:rPr lang="kk-KZ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ж/е</a:t>
                      </a:r>
                      <a:r>
                        <a:rPr lang="kk-KZ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анализ бастамалары (жазба жұмысы) </a:t>
                      </a:r>
                      <a:endParaRPr lang="kk-KZ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Қазақ тілі (жазба жұмысы) </a:t>
                      </a:r>
                      <a:endParaRPr lang="kk-KZ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Қазақстан тарихы (ауызша) </a:t>
                      </a:r>
                      <a:endParaRPr lang="kk-KZ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Орыс тілі (жазба жұмысы) </a:t>
                      </a:r>
                      <a:endParaRPr lang="kk-KZ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Таңдау пәні </a:t>
                      </a:r>
                      <a:endParaRPr lang="kk-KZ" sz="20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(жазба жұмысы)</a:t>
                      </a:r>
                      <a:endParaRPr lang="kk-KZ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73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2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27.05</a:t>
                      </a:r>
                      <a:r>
                        <a:rPr lang="kk-KZ" sz="28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28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 </a:t>
                      </a:r>
                      <a:r>
                        <a:rPr lang="kk-KZ" sz="2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</a:t>
                      </a:r>
                      <a:endParaRPr lang="kk-KZ" sz="20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30.05</a:t>
                      </a:r>
                      <a:r>
                        <a:rPr lang="kk-KZ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 </a:t>
                      </a:r>
                      <a:r>
                        <a:rPr lang="kk-KZ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</a:t>
                      </a:r>
                      <a:endParaRPr lang="kk-KZ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02.06</a:t>
                      </a:r>
                      <a:r>
                        <a:rPr lang="kk-KZ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 </a:t>
                      </a:r>
                      <a:r>
                        <a:rPr lang="kk-KZ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</a:t>
                      </a:r>
                      <a:endParaRPr lang="kk-KZ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07.06</a:t>
                      </a:r>
                      <a:r>
                        <a:rPr lang="kk-KZ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 </a:t>
                      </a:r>
                      <a:r>
                        <a:rPr lang="kk-KZ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</a:t>
                      </a:r>
                      <a:endParaRPr lang="kk-KZ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10.06</a:t>
                      </a:r>
                      <a:r>
                        <a:rPr lang="kk-KZ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 </a:t>
                      </a:r>
                      <a:r>
                        <a:rPr lang="kk-KZ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</a:t>
                      </a:r>
                      <a:endParaRPr lang="kk-KZ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1625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ақырып 1"/>
          <p:cNvSpPr>
            <a:spLocks noGrp="1"/>
          </p:cNvSpPr>
          <p:nvPr>
            <p:ph type="title"/>
          </p:nvPr>
        </p:nvSpPr>
        <p:spPr>
          <a:xfrm>
            <a:off x="2152251" y="480891"/>
            <a:ext cx="8911687" cy="587745"/>
          </a:xfrm>
        </p:spPr>
        <p:txBody>
          <a:bodyPr>
            <a:normAutofit fontScale="90000"/>
          </a:bodyPr>
          <a:lstStyle/>
          <a:p>
            <a:r>
              <a:rPr lang="kk-KZ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 сыныптардың дайындық кестесі </a:t>
            </a:r>
            <a:endParaRPr lang="kk-KZ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Кесте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9556263"/>
              </p:ext>
            </p:extLst>
          </p:nvPr>
        </p:nvGraphicFramePr>
        <p:xfrm>
          <a:off x="1079654" y="1311008"/>
          <a:ext cx="10697378" cy="4240901"/>
        </p:xfrm>
        <a:graphic>
          <a:graphicData uri="http://schemas.openxmlformats.org/drawingml/2006/table">
            <a:tbl>
              <a:tblPr firstRow="1" firstCol="1" bandRow="1">
                <a:tableStyleId>{912C8C85-51F0-491E-9774-3900AFEF0FD7}</a:tableStyleId>
              </a:tblPr>
              <a:tblGrid>
                <a:gridCol w="594296"/>
                <a:gridCol w="3373664"/>
                <a:gridCol w="1437758"/>
                <a:gridCol w="1440897"/>
                <a:gridCol w="1440897"/>
                <a:gridCol w="2409866"/>
              </a:tblGrid>
              <a:tr h="348605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kk-KZ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Пән</a:t>
                      </a:r>
                      <a:endParaRPr lang="kk-KZ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Консультация күні</a:t>
                      </a:r>
                      <a:endParaRPr lang="kk-KZ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kk-K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kk-KZ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2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Жауапты мұғалім</a:t>
                      </a:r>
                      <a:endParaRPr lang="kk-KZ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6700">
                <a:tc vMerge="1">
                  <a:txBody>
                    <a:bodyPr/>
                    <a:lstStyle/>
                    <a:p>
                      <a:endParaRPr lang="kk-K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kk-K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А</a:t>
                      </a:r>
                      <a:endParaRPr lang="kk-KZ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Ә</a:t>
                      </a:r>
                      <a:endParaRPr lang="kk-KZ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Б</a:t>
                      </a:r>
                      <a:endParaRPr lang="kk-KZ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kk-KZ"/>
                    </a:p>
                  </a:txBody>
                  <a:tcPr/>
                </a:tc>
              </a:tr>
              <a:tr h="18669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endParaRPr lang="kk-KZ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Қазақ тілі мен әдебиеті  (эссе)</a:t>
                      </a:r>
                      <a:endParaRPr lang="kk-KZ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Сейсенбі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15.00-15.45</a:t>
                      </a:r>
                      <a:endParaRPr lang="kk-KZ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Сейсенбі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15.50-16.35</a:t>
                      </a:r>
                      <a:endParaRPr lang="kk-KZ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Сейсенбі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16.40-17.30</a:t>
                      </a:r>
                      <a:endParaRPr lang="kk-KZ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Баубеков А.С</a:t>
                      </a:r>
                      <a:endParaRPr lang="kk-KZ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kk-KZ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Алгебра </a:t>
                      </a:r>
                      <a:r>
                        <a:rPr lang="kk-KZ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kk-KZ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жазба жұмыс)</a:t>
                      </a:r>
                      <a:endParaRPr lang="kk-KZ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Бейсенбі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14.45-15.30</a:t>
                      </a:r>
                      <a:endParaRPr lang="kk-KZ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Бейсенбі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15.30-16.15</a:t>
                      </a:r>
                      <a:endParaRPr lang="kk-KZ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Бейсенбі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16.15-17.00</a:t>
                      </a:r>
                      <a:endParaRPr lang="kk-KZ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Жұман Д.Ж</a:t>
                      </a:r>
                      <a:endParaRPr lang="kk-KZ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kk-KZ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Орыс тілі </a:t>
                      </a:r>
                      <a:r>
                        <a:rPr lang="kk-KZ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(</a:t>
                      </a:r>
                      <a:r>
                        <a:rPr lang="kk-KZ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жазба жұмысы)</a:t>
                      </a:r>
                      <a:endParaRPr lang="kk-KZ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Жұма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15.40-16.25 </a:t>
                      </a:r>
                      <a:endParaRPr lang="kk-KZ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Бейсенбі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15.00-15.45</a:t>
                      </a:r>
                      <a:endParaRPr lang="kk-KZ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Жұма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16.25-17.10</a:t>
                      </a:r>
                      <a:endParaRPr lang="kk-KZ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Абдуалиева</a:t>
                      </a:r>
                      <a:r>
                        <a:rPr lang="kk-KZ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С.Н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Сатмаганбетова</a:t>
                      </a:r>
                      <a:r>
                        <a:rPr lang="kk-KZ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С.Н</a:t>
                      </a:r>
                      <a:endParaRPr lang="kk-KZ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kk-KZ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Таңдау пәні </a:t>
                      </a:r>
                      <a:r>
                        <a:rPr lang="kk-KZ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(</a:t>
                      </a:r>
                      <a:r>
                        <a:rPr lang="kk-KZ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жазба жұмысы</a:t>
                      </a:r>
                      <a:r>
                        <a:rPr lang="kk-KZ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  </a:t>
                      </a:r>
                      <a:r>
                        <a:rPr lang="kk-KZ" sz="20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Қазақстан тарихы, география,</a:t>
                      </a:r>
                      <a:r>
                        <a:rPr lang="kk-KZ" sz="20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биология, физика.</a:t>
                      </a:r>
                      <a:endParaRPr lang="kk-KZ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География </a:t>
                      </a:r>
                      <a:r>
                        <a:rPr lang="kk-KZ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kk-KZ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дүйсенбі</a:t>
                      </a:r>
                      <a:r>
                        <a:rPr lang="kk-KZ" sz="20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15.00-15.45</a:t>
                      </a:r>
                      <a:endParaRPr lang="kk-KZ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kk-KZ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География  дүйсенбі 15.00-15.45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kk-KZ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kk-KZ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Әбдіғаппар</a:t>
                      </a:r>
                      <a:r>
                        <a:rPr lang="kk-KZ" sz="20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Ү.С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 baseline="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Токбулатова</a:t>
                      </a:r>
                      <a:r>
                        <a:rPr lang="kk-KZ" sz="20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Г.Т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Рахмет Г.Х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 baseline="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Ботаханова</a:t>
                      </a:r>
                      <a:r>
                        <a:rPr lang="kk-KZ" sz="20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С.Т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Алтаева Г.Х </a:t>
                      </a:r>
                      <a:endParaRPr lang="kk-KZ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67957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ақырып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4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 сынып дайындық кестесі </a:t>
            </a:r>
            <a:endParaRPr lang="kk-KZ" sz="4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Кесте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9069990"/>
              </p:ext>
            </p:extLst>
          </p:nvPr>
        </p:nvGraphicFramePr>
        <p:xfrm>
          <a:off x="936434" y="1596528"/>
          <a:ext cx="9926197" cy="3587496"/>
        </p:xfrm>
        <a:graphic>
          <a:graphicData uri="http://schemas.openxmlformats.org/drawingml/2006/table">
            <a:tbl>
              <a:tblPr firstRow="1" firstCol="1" bandRow="1">
                <a:tableStyleId>{5A111915-BE36-4E01-A7E5-04B1672EAD32}</a:tableStyleId>
              </a:tblPr>
              <a:tblGrid>
                <a:gridCol w="447225"/>
                <a:gridCol w="3496813"/>
                <a:gridCol w="1266940"/>
                <a:gridCol w="1861851"/>
                <a:gridCol w="2853368"/>
              </a:tblGrid>
              <a:tr h="24765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kk-KZ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 Пән</a:t>
                      </a:r>
                      <a:endParaRPr lang="kk-KZ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Сынып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kk-KZ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Консультация күні</a:t>
                      </a:r>
                      <a:endParaRPr lang="kk-KZ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Жауапты мұғалім</a:t>
                      </a:r>
                      <a:endParaRPr lang="kk-KZ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76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endParaRPr lang="kk-KZ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Алгебра және анализ </a:t>
                      </a:r>
                      <a:r>
                        <a:rPr lang="kk-KZ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бастамалары</a:t>
                      </a:r>
                      <a:r>
                        <a:rPr lang="kk-KZ" sz="20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(жазба </a:t>
                      </a:r>
                      <a:r>
                        <a:rPr lang="kk-KZ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жұмысы)</a:t>
                      </a:r>
                      <a:endParaRPr lang="kk-KZ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 </a:t>
                      </a:r>
                      <a:endParaRPr lang="kk-KZ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kk-KZ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Бейсенбі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15.00-15.45</a:t>
                      </a:r>
                      <a:endParaRPr lang="kk-KZ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Джакупжанова</a:t>
                      </a:r>
                      <a:r>
                        <a:rPr lang="kk-KZ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Г.Т </a:t>
                      </a:r>
                      <a:endParaRPr lang="kk-KZ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7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kk-KZ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Қазақ тілі мен әдебиеті (жазба жұмысы)</a:t>
                      </a:r>
                      <a:endParaRPr lang="kk-KZ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 </a:t>
                      </a:r>
                      <a:endParaRPr lang="kk-KZ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kk-KZ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</a:t>
                      </a:r>
                      <a:r>
                        <a:rPr lang="kk-KZ" sz="2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үйсенбі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15.50-16.35</a:t>
                      </a:r>
                      <a:endParaRPr lang="kk-KZ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Козгуренова</a:t>
                      </a:r>
                      <a:r>
                        <a:rPr lang="kk-KZ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Г.С </a:t>
                      </a:r>
                      <a:endParaRPr lang="kk-KZ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38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</a:t>
                      </a:r>
                      <a:endParaRPr lang="kk-KZ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Қазақстан тарихы  (ауызша)</a:t>
                      </a:r>
                      <a:endParaRPr lang="kk-KZ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 </a:t>
                      </a:r>
                      <a:endParaRPr lang="kk-KZ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kk-KZ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</a:t>
                      </a:r>
                      <a:r>
                        <a:rPr lang="kk-KZ" sz="2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үйсенбі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16.40-17.25</a:t>
                      </a:r>
                      <a:endParaRPr lang="kk-KZ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Әбдіғаппар Ү.С </a:t>
                      </a:r>
                      <a:endParaRPr lang="kk-KZ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38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</a:t>
                      </a:r>
                      <a:endParaRPr lang="kk-KZ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Орыс тілі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(жазба жұмысы)</a:t>
                      </a:r>
                      <a:endParaRPr lang="kk-KZ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 </a:t>
                      </a:r>
                      <a:endParaRPr lang="kk-KZ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kk-KZ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Жұма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15.00-15.45</a:t>
                      </a:r>
                      <a:endParaRPr lang="kk-KZ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Сатмаганбетова</a:t>
                      </a:r>
                      <a:r>
                        <a:rPr lang="kk-KZ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С.Н</a:t>
                      </a:r>
                      <a:endParaRPr lang="kk-KZ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38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</a:t>
                      </a:r>
                      <a:endParaRPr lang="kk-KZ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Таңдау пәні (жазба жұмысы)</a:t>
                      </a:r>
                      <a:endParaRPr lang="kk-KZ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kk-KZ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kk-KZ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kk-KZ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4092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ақырып 1"/>
          <p:cNvSpPr>
            <a:spLocks noGrp="1"/>
          </p:cNvSpPr>
          <p:nvPr>
            <p:ph type="title"/>
          </p:nvPr>
        </p:nvSpPr>
        <p:spPr>
          <a:xfrm>
            <a:off x="1630497" y="624110"/>
            <a:ext cx="9874116" cy="1280890"/>
          </a:xfrm>
        </p:spPr>
        <p:txBody>
          <a:bodyPr>
            <a:noAutofit/>
          </a:bodyPr>
          <a:lstStyle/>
          <a:p>
            <a:pPr algn="ctr"/>
            <a:r>
              <a:rPr lang="kk-KZ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«Алтын белгі» иегері  емтихан тапсыру  ережесі </a:t>
            </a:r>
            <a:endParaRPr lang="kk-KZ" sz="4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Мазмұн 2"/>
          <p:cNvSpPr>
            <a:spLocks noGrp="1"/>
          </p:cNvSpPr>
          <p:nvPr>
            <p:ph idx="1"/>
          </p:nvPr>
        </p:nvSpPr>
        <p:spPr>
          <a:xfrm>
            <a:off x="1167788" y="2133600"/>
            <a:ext cx="10336824" cy="3777622"/>
          </a:xfrm>
        </p:spPr>
        <p:txBody>
          <a:bodyPr/>
          <a:lstStyle/>
          <a:p>
            <a:pPr marL="0" indent="0" algn="ctr">
              <a:buNone/>
            </a:pPr>
            <a:r>
              <a:rPr lang="kk-KZ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27.05.2022 ж  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Алгебра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анализ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бастамалары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жазба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жұмысы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Қарағанды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қаласы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Назарбаев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мектебіне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барып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тапсырады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 algn="ctr">
              <a:buNone/>
            </a:pP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Одан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кейінгі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емтихандары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мектепте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кесте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тапсырылатын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kk-KZ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kk-KZ" dirty="0"/>
          </a:p>
        </p:txBody>
      </p:sp>
    </p:spTree>
    <p:extLst>
      <p:ext uri="{BB962C8B-B14F-4D97-AF65-F5344CB8AC3E}">
        <p14:creationId xmlns:p14="http://schemas.microsoft.com/office/powerpoint/2010/main" val="1438138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>
            <a:extLst>
              <a:ext uri="{FF2B5EF4-FFF2-40B4-BE49-F238E27FC236}">
                <a16:creationId xmlns="" xmlns:a16="http://schemas.microsoft.com/office/drawing/2014/main" id="{25E6E304-EB0A-4122-9A41-3D6E9899240B}"/>
              </a:ext>
            </a:extLst>
          </p:cNvPr>
          <p:cNvSpPr/>
          <p:nvPr/>
        </p:nvSpPr>
        <p:spPr>
          <a:xfrm>
            <a:off x="3" y="-1"/>
            <a:ext cx="12192000" cy="137786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accent1"/>
              </a:solidFill>
              <a:latin typeface="Palatino Linotype" pitchFamily="18" charset="0"/>
            </a:endParaRPr>
          </a:p>
        </p:txBody>
      </p:sp>
      <p:sp>
        <p:nvSpPr>
          <p:cNvPr id="123" name="Подзаголовок 3"/>
          <p:cNvSpPr txBox="1">
            <a:spLocks noGrp="1"/>
          </p:cNvSpPr>
          <p:nvPr>
            <p:ph type="subTitle" idx="1"/>
          </p:nvPr>
        </p:nvSpPr>
        <p:spPr>
          <a:xfrm>
            <a:off x="547444" y="336586"/>
            <a:ext cx="11846256" cy="1227738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spcBef>
                <a:spcPts val="600"/>
              </a:spcBef>
              <a:defRPr sz="2800" b="1">
                <a:solidFill>
                  <a:srgbClr val="31489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lang="ru-RU" sz="2400" dirty="0" err="1">
                <a:solidFill>
                  <a:schemeClr val="bg1"/>
                </a:solidFill>
                <a:latin typeface="Palatino Linotype" pitchFamily="18" charset="0"/>
              </a:rPr>
              <a:t>Балқаш</a:t>
            </a:r>
            <a:r>
              <a:rPr lang="ru-RU" sz="2400" dirty="0">
                <a:solidFill>
                  <a:schemeClr val="bg1"/>
                </a:solidFill>
                <a:latin typeface="Palatino Linotype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Palatino Linotype" pitchFamily="18" charset="0"/>
              </a:rPr>
              <a:t>қаласы</a:t>
            </a:r>
            <a:r>
              <a:rPr lang="ru-RU" sz="2400" dirty="0">
                <a:solidFill>
                  <a:schemeClr val="bg1"/>
                </a:solidFill>
                <a:latin typeface="Palatino Linotype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Palatino Linotype" pitchFamily="18" charset="0"/>
              </a:rPr>
              <a:t>білім</a:t>
            </a:r>
            <a:r>
              <a:rPr lang="ru-RU" sz="2400" dirty="0">
                <a:solidFill>
                  <a:schemeClr val="bg1"/>
                </a:solidFill>
                <a:latin typeface="Palatino Linotype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Palatino Linotype" pitchFamily="18" charset="0"/>
              </a:rPr>
              <a:t>бөлімінің</a:t>
            </a:r>
            <a:r>
              <a:rPr lang="ru-RU" sz="2400" dirty="0">
                <a:solidFill>
                  <a:schemeClr val="bg1"/>
                </a:solidFill>
                <a:latin typeface="Palatino Linotype" pitchFamily="18" charset="0"/>
              </a:rPr>
              <a:t> "№ 9 </a:t>
            </a:r>
            <a:r>
              <a:rPr lang="ru-RU" sz="2400" dirty="0" err="1">
                <a:solidFill>
                  <a:schemeClr val="bg1"/>
                </a:solidFill>
                <a:latin typeface="Palatino Linotype" pitchFamily="18" charset="0"/>
              </a:rPr>
              <a:t>жалпы</a:t>
            </a:r>
            <a:r>
              <a:rPr lang="ru-RU" sz="2400" dirty="0">
                <a:solidFill>
                  <a:schemeClr val="bg1"/>
                </a:solidFill>
                <a:latin typeface="Palatino Linotype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Palatino Linotype" pitchFamily="18" charset="0"/>
              </a:rPr>
              <a:t>білім</a:t>
            </a:r>
            <a:r>
              <a:rPr lang="ru-RU" sz="2400" dirty="0">
                <a:solidFill>
                  <a:schemeClr val="bg1"/>
                </a:solidFill>
                <a:latin typeface="Palatino Linotype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Palatino Linotype" pitchFamily="18" charset="0"/>
              </a:rPr>
              <a:t>беретін</a:t>
            </a:r>
            <a:r>
              <a:rPr lang="ru-RU" sz="2400" dirty="0">
                <a:solidFill>
                  <a:schemeClr val="bg1"/>
                </a:solidFill>
                <a:latin typeface="Palatino Linotype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Palatino Linotype" pitchFamily="18" charset="0"/>
              </a:rPr>
              <a:t>мектебі</a:t>
            </a:r>
            <a:r>
              <a:rPr lang="ru-RU" sz="2400" dirty="0">
                <a:solidFill>
                  <a:schemeClr val="bg1"/>
                </a:solidFill>
                <a:latin typeface="Palatino Linotype" pitchFamily="18" charset="0"/>
              </a:rPr>
              <a:t>" </a:t>
            </a:r>
            <a:r>
              <a:rPr lang="ru-RU" sz="2400" dirty="0" err="1">
                <a:solidFill>
                  <a:schemeClr val="bg1"/>
                </a:solidFill>
                <a:latin typeface="Palatino Linotype" pitchFamily="18" charset="0"/>
              </a:rPr>
              <a:t>коммуналдық</a:t>
            </a:r>
            <a:r>
              <a:rPr lang="ru-RU" sz="2400" dirty="0">
                <a:solidFill>
                  <a:schemeClr val="bg1"/>
                </a:solidFill>
                <a:latin typeface="Palatino Linotype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Palatino Linotype" pitchFamily="18" charset="0"/>
              </a:rPr>
              <a:t>мемлекеттік</a:t>
            </a:r>
            <a:r>
              <a:rPr lang="ru-RU" sz="2400" dirty="0">
                <a:solidFill>
                  <a:schemeClr val="bg1"/>
                </a:solidFill>
                <a:latin typeface="Palatino Linotype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Palatino Linotype" pitchFamily="18" charset="0"/>
              </a:rPr>
              <a:t>мекемесі</a:t>
            </a:r>
            <a:r>
              <a:rPr lang="ru-RU" sz="2400" dirty="0">
                <a:solidFill>
                  <a:schemeClr val="bg1"/>
                </a:solidFill>
                <a:latin typeface="Palatino Linotype" pitchFamily="18" charset="0"/>
              </a:rPr>
              <a:t> </a:t>
            </a:r>
          </a:p>
        </p:txBody>
      </p:sp>
      <p:sp>
        <p:nvSpPr>
          <p:cNvPr id="124" name="TextBox 4"/>
          <p:cNvSpPr txBox="1"/>
          <p:nvPr/>
        </p:nvSpPr>
        <p:spPr>
          <a:xfrm>
            <a:off x="4267202" y="5827599"/>
            <a:ext cx="3657601" cy="5232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>
              <a:defRPr sz="2800" b="1">
                <a:solidFill>
                  <a:srgbClr val="31489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endParaRPr dirty="0">
              <a:solidFill>
                <a:schemeClr val="accent2">
                  <a:lumMod val="50000"/>
                </a:schemeClr>
              </a:solidFill>
              <a:latin typeface="Palatino Linotype" pitchFamily="18" charset="0"/>
            </a:endParaRPr>
          </a:p>
        </p:txBody>
      </p:sp>
      <p:sp>
        <p:nvSpPr>
          <p:cNvPr id="125" name="TextBox 7"/>
          <p:cNvSpPr txBox="1"/>
          <p:nvPr/>
        </p:nvSpPr>
        <p:spPr>
          <a:xfrm>
            <a:off x="429919" y="2511864"/>
            <a:ext cx="11332163" cy="17543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/>
          <a:p>
            <a:pPr algn="ctr">
              <a:defRPr sz="3600" b="1">
                <a:solidFill>
                  <a:srgbClr val="821A08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lang="kk-KZ" dirty="0">
                <a:solidFill>
                  <a:schemeClr val="accent2">
                    <a:lumMod val="75000"/>
                  </a:schemeClr>
                </a:solidFill>
                <a:latin typeface="Palatino Linotype" pitchFamily="18" charset="0"/>
              </a:rPr>
              <a:t>11 сынып оқушыларының Ұлттық бірыңғай </a:t>
            </a:r>
            <a:r>
              <a:rPr lang="kk-KZ" dirty="0" err="1">
                <a:solidFill>
                  <a:schemeClr val="accent2">
                    <a:lumMod val="75000"/>
                  </a:schemeClr>
                </a:solidFill>
                <a:latin typeface="Palatino Linotype" pitchFamily="18" charset="0"/>
              </a:rPr>
              <a:t>тестының</a:t>
            </a:r>
            <a:r>
              <a:rPr lang="kk-KZ" dirty="0">
                <a:solidFill>
                  <a:schemeClr val="accent2">
                    <a:lumMod val="75000"/>
                  </a:schemeClr>
                </a:solidFill>
                <a:latin typeface="Palatino Linotype" pitchFamily="18" charset="0"/>
              </a:rPr>
              <a:t>  қортындысы</a:t>
            </a:r>
          </a:p>
          <a:p>
            <a:pPr algn="ctr">
              <a:defRPr sz="3600" b="1">
                <a:solidFill>
                  <a:srgbClr val="821A08"/>
                </a:solidFill>
                <a:latin typeface="Arial"/>
                <a:ea typeface="Arial"/>
                <a:cs typeface="Arial"/>
                <a:sym typeface="Arial"/>
              </a:defRPr>
            </a:pPr>
            <a:endParaRPr dirty="0">
              <a:solidFill>
                <a:schemeClr val="accent2">
                  <a:lumMod val="75000"/>
                </a:schemeClr>
              </a:solidFill>
              <a:latin typeface="Palatino Linotype" pitchFamily="18" charset="0"/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54B8CD89-ABE1-4A7D-BF08-6F160AC7263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0946" y="4207694"/>
            <a:ext cx="2143125" cy="214312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475546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AE49EA9-D7F8-46B9-A584-D1E147680A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1117801" cy="391187"/>
          </a:xfrm>
        </p:spPr>
        <p:txBody>
          <a:bodyPr>
            <a:normAutofit fontScale="90000"/>
          </a:bodyPr>
          <a:lstStyle/>
          <a:p>
            <a:r>
              <a:rPr lang="kk-KZ" dirty="0"/>
              <a:t>Қаңтар айындағы ҰБТ</a:t>
            </a:r>
            <a:endParaRPr lang="ru-RU" dirty="0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="" xmlns:a16="http://schemas.microsoft.com/office/drawing/2014/main" id="{15804B57-07DD-49D6-870A-9E0BFCDDB46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7111514"/>
              </p:ext>
            </p:extLst>
          </p:nvPr>
        </p:nvGraphicFramePr>
        <p:xfrm>
          <a:off x="263370" y="765699"/>
          <a:ext cx="11464029" cy="6117976"/>
        </p:xfrm>
        <a:graphic>
          <a:graphicData uri="http://schemas.openxmlformats.org/drawingml/2006/table">
            <a:tbl>
              <a:tblPr firstRow="1" firstCol="1" bandRow="1"/>
              <a:tblGrid>
                <a:gridCol w="397944">
                  <a:extLst>
                    <a:ext uri="{9D8B030D-6E8A-4147-A177-3AD203B41FA5}">
                      <a16:colId xmlns="" xmlns:a16="http://schemas.microsoft.com/office/drawing/2014/main" val="2194266021"/>
                    </a:ext>
                  </a:extLst>
                </a:gridCol>
                <a:gridCol w="2102792">
                  <a:extLst>
                    <a:ext uri="{9D8B030D-6E8A-4147-A177-3AD203B41FA5}">
                      <a16:colId xmlns="" xmlns:a16="http://schemas.microsoft.com/office/drawing/2014/main" val="1853690142"/>
                    </a:ext>
                  </a:extLst>
                </a:gridCol>
                <a:gridCol w="1325258">
                  <a:extLst>
                    <a:ext uri="{9D8B030D-6E8A-4147-A177-3AD203B41FA5}">
                      <a16:colId xmlns="" xmlns:a16="http://schemas.microsoft.com/office/drawing/2014/main" val="386488506"/>
                    </a:ext>
                  </a:extLst>
                </a:gridCol>
                <a:gridCol w="1320851">
                  <a:extLst>
                    <a:ext uri="{9D8B030D-6E8A-4147-A177-3AD203B41FA5}">
                      <a16:colId xmlns="" xmlns:a16="http://schemas.microsoft.com/office/drawing/2014/main" val="2056980490"/>
                    </a:ext>
                  </a:extLst>
                </a:gridCol>
                <a:gridCol w="1337740">
                  <a:extLst>
                    <a:ext uri="{9D8B030D-6E8A-4147-A177-3AD203B41FA5}">
                      <a16:colId xmlns="" xmlns:a16="http://schemas.microsoft.com/office/drawing/2014/main" val="545467712"/>
                    </a:ext>
                  </a:extLst>
                </a:gridCol>
                <a:gridCol w="1602056">
                  <a:extLst>
                    <a:ext uri="{9D8B030D-6E8A-4147-A177-3AD203B41FA5}">
                      <a16:colId xmlns="" xmlns:a16="http://schemas.microsoft.com/office/drawing/2014/main" val="1903829641"/>
                    </a:ext>
                  </a:extLst>
                </a:gridCol>
                <a:gridCol w="1767989">
                  <a:extLst>
                    <a:ext uri="{9D8B030D-6E8A-4147-A177-3AD203B41FA5}">
                      <a16:colId xmlns="" xmlns:a16="http://schemas.microsoft.com/office/drawing/2014/main" val="3257792843"/>
                    </a:ext>
                  </a:extLst>
                </a:gridCol>
                <a:gridCol w="1609399">
                  <a:extLst>
                    <a:ext uri="{9D8B030D-6E8A-4147-A177-3AD203B41FA5}">
                      <a16:colId xmlns="" xmlns:a16="http://schemas.microsoft.com/office/drawing/2014/main" val="524817607"/>
                    </a:ext>
                  </a:extLst>
                </a:gridCol>
              </a:tblGrid>
              <a:tr h="159273">
                <a:tc>
                  <a:txBody>
                    <a:bodyPr/>
                    <a:lstStyle/>
                    <a:p>
                      <a:r>
                        <a:rPr lang="ru-RU" sz="1200" dirty="0">
                          <a:effectLst/>
                        </a:rPr>
                        <a:t>№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 dirty="0">
                          <a:effectLst/>
                        </a:rPr>
                        <a:t>ФИО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Матем сауат 15б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Оқу сауат 20 б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Қаз.тарих 15 б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1 пән 4</a:t>
                      </a:r>
                      <a:r>
                        <a:rPr lang="en-US" sz="1200">
                          <a:effectLst/>
                        </a:rPr>
                        <a:t>5</a:t>
                      </a:r>
                      <a:r>
                        <a:rPr lang="kk-KZ" sz="1200">
                          <a:effectLst/>
                        </a:rPr>
                        <a:t>б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2 пән 4</a:t>
                      </a:r>
                      <a:r>
                        <a:rPr lang="en-US" sz="1200">
                          <a:effectLst/>
                        </a:rPr>
                        <a:t>5</a:t>
                      </a:r>
                      <a:r>
                        <a:rPr lang="kk-KZ" sz="1200">
                          <a:effectLst/>
                        </a:rPr>
                        <a:t> б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 dirty="0">
                          <a:effectLst/>
                        </a:rPr>
                        <a:t>Барлығы1</a:t>
                      </a:r>
                      <a:r>
                        <a:rPr lang="en-US" sz="1200" dirty="0">
                          <a:effectLst/>
                        </a:rPr>
                        <a:t>40</a:t>
                      </a:r>
                      <a:r>
                        <a:rPr lang="kk-KZ" sz="1200" dirty="0">
                          <a:effectLst/>
                        </a:rPr>
                        <a:t> б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extLst>
                  <a:ext uri="{0D108BD9-81ED-4DB2-BD59-A6C34878D82A}">
                    <a16:rowId xmlns="" xmlns:a16="http://schemas.microsoft.com/office/drawing/2014/main" val="3055511510"/>
                  </a:ext>
                </a:extLst>
              </a:tr>
              <a:tr h="219603"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1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 dirty="0" err="1">
                          <a:effectLst/>
                        </a:rPr>
                        <a:t>Абдуалиева</a:t>
                      </a:r>
                      <a:r>
                        <a:rPr lang="kk-KZ" sz="1200" dirty="0">
                          <a:effectLst/>
                        </a:rPr>
                        <a:t> Ақерке 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 dirty="0">
                          <a:effectLst/>
                        </a:rPr>
                        <a:t>9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 dirty="0">
                          <a:effectLst/>
                        </a:rPr>
                        <a:t>13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 dirty="0">
                          <a:effectLst/>
                        </a:rPr>
                        <a:t>9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 dirty="0">
                          <a:effectLst/>
                        </a:rPr>
                        <a:t>д/ж тарих 12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 dirty="0">
                          <a:effectLst/>
                        </a:rPr>
                        <a:t>Құқық 16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 b="1" dirty="0">
                          <a:effectLst/>
                        </a:rPr>
                        <a:t>59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extLst>
                  <a:ext uri="{0D108BD9-81ED-4DB2-BD59-A6C34878D82A}">
                    <a16:rowId xmlns="" xmlns:a16="http://schemas.microsoft.com/office/drawing/2014/main" val="3594980814"/>
                  </a:ext>
                </a:extLst>
              </a:tr>
              <a:tr h="223223"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2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ru-RU" sz="1200">
                          <a:effectLst/>
                        </a:rPr>
                        <a:t>Бурибаев Олжас 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 anchor="ctr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8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9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9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д/ж тарих 7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 dirty="0">
                          <a:effectLst/>
                        </a:rPr>
                        <a:t>Құқық 15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 b="1" dirty="0">
                          <a:effectLst/>
                        </a:rPr>
                        <a:t>59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extLst>
                  <a:ext uri="{0D108BD9-81ED-4DB2-BD59-A6C34878D82A}">
                    <a16:rowId xmlns="" xmlns:a16="http://schemas.microsoft.com/office/drawing/2014/main" val="4257973624"/>
                  </a:ext>
                </a:extLst>
              </a:tr>
              <a:tr h="218395"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3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ru-RU" sz="1200">
                          <a:effectLst/>
                        </a:rPr>
                        <a:t>Жаксибеков Мади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1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8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3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Матем 7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Физика 8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200" b="1" dirty="0">
                          <a:effectLst/>
                        </a:rPr>
                        <a:t>27  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369003679"/>
                  </a:ext>
                </a:extLst>
              </a:tr>
              <a:tr h="229256"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4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ru-RU" sz="1200">
                          <a:effectLst/>
                        </a:rPr>
                        <a:t>Жанғазы Балсая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 anchor="ctr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7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17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5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Биология 17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Химия 16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 b="1" dirty="0">
                          <a:effectLst/>
                        </a:rPr>
                        <a:t>62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extLst>
                  <a:ext uri="{0D108BD9-81ED-4DB2-BD59-A6C34878D82A}">
                    <a16:rowId xmlns="" xmlns:a16="http://schemas.microsoft.com/office/drawing/2014/main" val="1932370370"/>
                  </a:ext>
                </a:extLst>
              </a:tr>
              <a:tr h="224429"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5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ru-RU" sz="1200">
                          <a:effectLst/>
                        </a:rPr>
                        <a:t>Жаниева Бағжан 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 anchor="ctr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18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11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 b="1">
                          <a:effectLst/>
                        </a:rPr>
                        <a:t>29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extLst>
                  <a:ext uri="{0D108BD9-81ED-4DB2-BD59-A6C34878D82A}">
                    <a16:rowId xmlns="" xmlns:a16="http://schemas.microsoft.com/office/drawing/2014/main" val="110190561"/>
                  </a:ext>
                </a:extLst>
              </a:tr>
              <a:tr h="220207"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6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Жарылгапберген Гүлім 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4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11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7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География 16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Матем 10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200" b="1" dirty="0">
                          <a:effectLst/>
                        </a:rPr>
                        <a:t>48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227664636"/>
                  </a:ext>
                </a:extLst>
              </a:tr>
              <a:tr h="224429"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7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Жұман Аяжан 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8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20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11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Математика 20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Физика 22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 b="1">
                          <a:effectLst/>
                        </a:rPr>
                        <a:t>81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extLst>
                  <a:ext uri="{0D108BD9-81ED-4DB2-BD59-A6C34878D82A}">
                    <a16:rowId xmlns="" xmlns:a16="http://schemas.microsoft.com/office/drawing/2014/main" val="641217690"/>
                  </a:ext>
                </a:extLst>
              </a:tr>
              <a:tr h="224429"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8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Касымова Алтынгуль 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-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-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-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-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-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 b="1" dirty="0">
                          <a:effectLst/>
                        </a:rPr>
                        <a:t>-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extLst>
                  <a:ext uri="{0D108BD9-81ED-4DB2-BD59-A6C34878D82A}">
                    <a16:rowId xmlns="" xmlns:a16="http://schemas.microsoft.com/office/drawing/2014/main" val="2085961189"/>
                  </a:ext>
                </a:extLst>
              </a:tr>
              <a:tr h="224429"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9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 dirty="0" err="1">
                          <a:effectLst/>
                        </a:rPr>
                        <a:t>Какенова</a:t>
                      </a:r>
                      <a:r>
                        <a:rPr lang="kk-KZ" sz="1200" dirty="0">
                          <a:effectLst/>
                        </a:rPr>
                        <a:t> </a:t>
                      </a:r>
                      <a:r>
                        <a:rPr lang="kk-KZ" sz="1200" dirty="0" err="1">
                          <a:effectLst/>
                        </a:rPr>
                        <a:t>Аружан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19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14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 b="1">
                          <a:effectLst/>
                        </a:rPr>
                        <a:t>33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extLst>
                  <a:ext uri="{0D108BD9-81ED-4DB2-BD59-A6C34878D82A}">
                    <a16:rowId xmlns="" xmlns:a16="http://schemas.microsoft.com/office/drawing/2014/main" val="100754687"/>
                  </a:ext>
                </a:extLst>
              </a:tr>
              <a:tr h="224429"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10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ru-RU" sz="1200" dirty="0" err="1">
                          <a:effectLst/>
                        </a:rPr>
                        <a:t>Канагат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Арайлым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6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17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10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Ағылшын 7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д/ж тарих 10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 b="1">
                          <a:effectLst/>
                        </a:rPr>
                        <a:t>50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extLst>
                  <a:ext uri="{0D108BD9-81ED-4DB2-BD59-A6C34878D82A}">
                    <a16:rowId xmlns="" xmlns:a16="http://schemas.microsoft.com/office/drawing/2014/main" val="1814953583"/>
                  </a:ext>
                </a:extLst>
              </a:tr>
              <a:tr h="224429"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11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Кудушева Дильназ 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8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12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11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Матем 16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Географ 18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 b="1">
                          <a:effectLst/>
                        </a:rPr>
                        <a:t>65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extLst>
                  <a:ext uri="{0D108BD9-81ED-4DB2-BD59-A6C34878D82A}">
                    <a16:rowId xmlns="" xmlns:a16="http://schemas.microsoft.com/office/drawing/2014/main" val="4239695129"/>
                  </a:ext>
                </a:extLst>
              </a:tr>
              <a:tr h="224429"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12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Касымова Аяулым 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8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15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12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Матем 17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Географ 20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 b="1">
                          <a:effectLst/>
                        </a:rPr>
                        <a:t>72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extLst>
                  <a:ext uri="{0D108BD9-81ED-4DB2-BD59-A6C34878D82A}">
                    <a16:rowId xmlns="" xmlns:a16="http://schemas.microsoft.com/office/drawing/2014/main" val="3558788752"/>
                  </a:ext>
                </a:extLst>
              </a:tr>
              <a:tr h="224429"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13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Несипбаева Айтолқын 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7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12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11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Биолгия 16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Химия 21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 b="1">
                          <a:effectLst/>
                        </a:rPr>
                        <a:t>77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extLst>
                  <a:ext uri="{0D108BD9-81ED-4DB2-BD59-A6C34878D82A}">
                    <a16:rowId xmlns="" xmlns:a16="http://schemas.microsoft.com/office/drawing/2014/main" val="2892092784"/>
                  </a:ext>
                </a:extLst>
              </a:tr>
              <a:tr h="318545"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14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Нургалиева Толганай</a:t>
                      </a:r>
                      <a:br>
                        <a:rPr lang="kk-KZ" sz="1200">
                          <a:effectLst/>
                        </a:rPr>
                      </a:b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15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 9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 b="1" dirty="0">
                          <a:effectLst/>
                        </a:rPr>
                        <a:t>24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extLst>
                  <a:ext uri="{0D108BD9-81ED-4DB2-BD59-A6C34878D82A}">
                    <a16:rowId xmlns="" xmlns:a16="http://schemas.microsoft.com/office/drawing/2014/main" val="2491062674"/>
                  </a:ext>
                </a:extLst>
              </a:tr>
              <a:tr h="224429">
                <a:tc>
                  <a:txBody>
                    <a:bodyPr/>
                    <a:lstStyle/>
                    <a:p>
                      <a:r>
                        <a:rPr lang="kk-KZ" sz="1200" dirty="0">
                          <a:effectLst/>
                        </a:rPr>
                        <a:t>15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 dirty="0" err="1">
                          <a:effectLst/>
                        </a:rPr>
                        <a:t>Нагизбаев</a:t>
                      </a:r>
                      <a:r>
                        <a:rPr lang="kk-KZ" sz="1200" dirty="0">
                          <a:effectLst/>
                        </a:rPr>
                        <a:t> </a:t>
                      </a:r>
                      <a:r>
                        <a:rPr lang="kk-KZ" sz="1200" dirty="0" err="1">
                          <a:effectLst/>
                        </a:rPr>
                        <a:t>Ернур</a:t>
                      </a:r>
                      <a:r>
                        <a:rPr lang="kk-KZ" sz="1200" dirty="0">
                          <a:effectLst/>
                        </a:rPr>
                        <a:t> 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200" dirty="0">
                          <a:effectLst/>
                        </a:rPr>
                        <a:t>4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200" dirty="0">
                          <a:effectLst/>
                        </a:rPr>
                        <a:t>3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200" b="1" dirty="0">
                          <a:effectLst/>
                        </a:rPr>
                        <a:t>7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529678641"/>
                  </a:ext>
                </a:extLst>
              </a:tr>
              <a:tr h="224429"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16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Моделханова Жаннур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7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16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 14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 dirty="0">
                          <a:effectLst/>
                        </a:rPr>
                        <a:t>Математика 13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 dirty="0">
                          <a:effectLst/>
                        </a:rPr>
                        <a:t>География 14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 b="1" dirty="0">
                          <a:effectLst/>
                        </a:rPr>
                        <a:t>64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extLst>
                  <a:ext uri="{0D108BD9-81ED-4DB2-BD59-A6C34878D82A}">
                    <a16:rowId xmlns="" xmlns:a16="http://schemas.microsoft.com/office/drawing/2014/main" val="3753294263"/>
                  </a:ext>
                </a:extLst>
              </a:tr>
              <a:tr h="224429"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17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ru-RU" sz="1200">
                          <a:effectLst/>
                        </a:rPr>
                        <a:t>Мұхамбетжанов Алишер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10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13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1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Биология 16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Химия 3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200" b="1" dirty="0">
                          <a:effectLst/>
                        </a:rPr>
                        <a:t>43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712922145"/>
                  </a:ext>
                </a:extLst>
              </a:tr>
              <a:tr h="224429"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18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Сатыбалды Мади 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7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12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6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Матем 10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Физика 5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200" b="1" dirty="0">
                          <a:effectLst/>
                        </a:rPr>
                        <a:t>40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916478954"/>
                  </a:ext>
                </a:extLst>
              </a:tr>
              <a:tr h="224429"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19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Сатибек Амина 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5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15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7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Биология 15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География 18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 b="1" dirty="0">
                          <a:effectLst/>
                        </a:rPr>
                        <a:t>60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extLst>
                  <a:ext uri="{0D108BD9-81ED-4DB2-BD59-A6C34878D82A}">
                    <a16:rowId xmlns="" xmlns:a16="http://schemas.microsoft.com/office/drawing/2014/main" val="2562509666"/>
                  </a:ext>
                </a:extLst>
              </a:tr>
              <a:tr h="224429"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20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ru-RU" sz="1200">
                          <a:effectLst/>
                        </a:rPr>
                        <a:t>Сыздыкова Гүлбар 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10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14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 6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Матем 28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Физика 7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 b="1" dirty="0">
                          <a:effectLst/>
                        </a:rPr>
                        <a:t>65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extLst>
                  <a:ext uri="{0D108BD9-81ED-4DB2-BD59-A6C34878D82A}">
                    <a16:rowId xmlns="" xmlns:a16="http://schemas.microsoft.com/office/drawing/2014/main" val="4067289973"/>
                  </a:ext>
                </a:extLst>
              </a:tr>
              <a:tr h="224429"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21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Совет Мұхаммадрасул 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15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19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12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Матем 31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Физика 35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 b="1">
                          <a:effectLst/>
                        </a:rPr>
                        <a:t>112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extLst>
                  <a:ext uri="{0D108BD9-81ED-4DB2-BD59-A6C34878D82A}">
                    <a16:rowId xmlns="" xmlns:a16="http://schemas.microsoft.com/office/drawing/2014/main" val="1828038853"/>
                  </a:ext>
                </a:extLst>
              </a:tr>
              <a:tr h="224429">
                <a:tc>
                  <a:txBody>
                    <a:bodyPr/>
                    <a:lstStyle/>
                    <a:p>
                      <a:r>
                        <a:rPr lang="kk-KZ" sz="1200" dirty="0">
                          <a:effectLst/>
                        </a:rPr>
                        <a:t>22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 dirty="0" err="1">
                          <a:effectLst/>
                        </a:rPr>
                        <a:t>Сагатбек</a:t>
                      </a:r>
                      <a:r>
                        <a:rPr lang="ru-RU" sz="1200" dirty="0">
                          <a:effectLst/>
                        </a:rPr>
                        <a:t> Динара 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7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15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5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Матем 14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Физика 6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200" b="1" dirty="0">
                          <a:effectLst/>
                        </a:rPr>
                        <a:t>47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276944154"/>
                  </a:ext>
                </a:extLst>
              </a:tr>
              <a:tr h="319148"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23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 dirty="0" err="1">
                          <a:effectLst/>
                        </a:rPr>
                        <a:t>Тюльбаев</a:t>
                      </a:r>
                      <a:r>
                        <a:rPr lang="kk-KZ" sz="1200" dirty="0">
                          <a:effectLst/>
                        </a:rPr>
                        <a:t> Хаким 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200" dirty="0">
                          <a:effectLst/>
                        </a:rPr>
                        <a:t>3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200" dirty="0">
                          <a:effectLst/>
                        </a:rPr>
                        <a:t>8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200" dirty="0">
                          <a:effectLst/>
                        </a:rPr>
                        <a:t>7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200" dirty="0" err="1">
                          <a:effectLst/>
                        </a:rPr>
                        <a:t>Матем</a:t>
                      </a:r>
                      <a:r>
                        <a:rPr lang="kk-KZ" sz="1200" dirty="0">
                          <a:effectLst/>
                        </a:rPr>
                        <a:t> 5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200" dirty="0">
                          <a:effectLst/>
                        </a:rPr>
                        <a:t>География 9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200" b="1" dirty="0">
                          <a:effectLst/>
                        </a:rPr>
                        <a:t>32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500615709"/>
                  </a:ext>
                </a:extLst>
              </a:tr>
              <a:tr h="319148"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 anchor="ctr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Шығармашылықпен</a:t>
                      </a:r>
                      <a:endParaRPr lang="ru-RU" sz="1200">
                        <a:effectLst/>
                      </a:endParaRPr>
                    </a:p>
                    <a:p>
                      <a:r>
                        <a:rPr lang="kk-KZ" sz="1200">
                          <a:effectLst/>
                        </a:rPr>
                        <a:t>шығармашылықсыз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 b="1" dirty="0">
                          <a:effectLst/>
                        </a:rPr>
                        <a:t>52,5 (37,5)</a:t>
                      </a:r>
                      <a:endParaRPr lang="ru-RU" sz="1200" dirty="0">
                        <a:effectLst/>
                      </a:endParaRPr>
                    </a:p>
                    <a:p>
                      <a:r>
                        <a:rPr lang="kk-KZ" sz="1200" b="1" dirty="0">
                          <a:effectLst/>
                        </a:rPr>
                        <a:t>59 (42)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extLst>
                  <a:ext uri="{0D108BD9-81ED-4DB2-BD59-A6C34878D82A}">
                    <a16:rowId xmlns="" xmlns:a16="http://schemas.microsoft.com/office/drawing/2014/main" val="234100521"/>
                  </a:ext>
                </a:extLst>
              </a:tr>
            </a:tbl>
          </a:graphicData>
        </a:graphic>
      </p:graphicFrame>
      <p:graphicFrame>
        <p:nvGraphicFramePr>
          <p:cNvPr id="5" name="Объект 3">
            <a:extLst>
              <a:ext uri="{FF2B5EF4-FFF2-40B4-BE49-F238E27FC236}">
                <a16:creationId xmlns="" xmlns:a16="http://schemas.microsoft.com/office/drawing/2014/main" id="{15804B57-07DD-49D6-870A-9E0BFCDDB46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7111514"/>
              </p:ext>
            </p:extLst>
          </p:nvPr>
        </p:nvGraphicFramePr>
        <p:xfrm>
          <a:off x="263372" y="740024"/>
          <a:ext cx="11464029" cy="6117976"/>
        </p:xfrm>
        <a:graphic>
          <a:graphicData uri="http://schemas.openxmlformats.org/drawingml/2006/table">
            <a:tbl>
              <a:tblPr firstRow="1" firstCol="1" bandRow="1"/>
              <a:tblGrid>
                <a:gridCol w="397944">
                  <a:extLst>
                    <a:ext uri="{9D8B030D-6E8A-4147-A177-3AD203B41FA5}">
                      <a16:colId xmlns="" xmlns:a16="http://schemas.microsoft.com/office/drawing/2014/main" val="2194266021"/>
                    </a:ext>
                  </a:extLst>
                </a:gridCol>
                <a:gridCol w="2102792">
                  <a:extLst>
                    <a:ext uri="{9D8B030D-6E8A-4147-A177-3AD203B41FA5}">
                      <a16:colId xmlns="" xmlns:a16="http://schemas.microsoft.com/office/drawing/2014/main" val="1853690142"/>
                    </a:ext>
                  </a:extLst>
                </a:gridCol>
                <a:gridCol w="1325258">
                  <a:extLst>
                    <a:ext uri="{9D8B030D-6E8A-4147-A177-3AD203B41FA5}">
                      <a16:colId xmlns="" xmlns:a16="http://schemas.microsoft.com/office/drawing/2014/main" val="386488506"/>
                    </a:ext>
                  </a:extLst>
                </a:gridCol>
                <a:gridCol w="1320851">
                  <a:extLst>
                    <a:ext uri="{9D8B030D-6E8A-4147-A177-3AD203B41FA5}">
                      <a16:colId xmlns="" xmlns:a16="http://schemas.microsoft.com/office/drawing/2014/main" val="2056980490"/>
                    </a:ext>
                  </a:extLst>
                </a:gridCol>
                <a:gridCol w="1337740">
                  <a:extLst>
                    <a:ext uri="{9D8B030D-6E8A-4147-A177-3AD203B41FA5}">
                      <a16:colId xmlns="" xmlns:a16="http://schemas.microsoft.com/office/drawing/2014/main" val="545467712"/>
                    </a:ext>
                  </a:extLst>
                </a:gridCol>
                <a:gridCol w="1602056">
                  <a:extLst>
                    <a:ext uri="{9D8B030D-6E8A-4147-A177-3AD203B41FA5}">
                      <a16:colId xmlns="" xmlns:a16="http://schemas.microsoft.com/office/drawing/2014/main" val="1903829641"/>
                    </a:ext>
                  </a:extLst>
                </a:gridCol>
                <a:gridCol w="1767989">
                  <a:extLst>
                    <a:ext uri="{9D8B030D-6E8A-4147-A177-3AD203B41FA5}">
                      <a16:colId xmlns="" xmlns:a16="http://schemas.microsoft.com/office/drawing/2014/main" val="3257792843"/>
                    </a:ext>
                  </a:extLst>
                </a:gridCol>
                <a:gridCol w="1609399">
                  <a:extLst>
                    <a:ext uri="{9D8B030D-6E8A-4147-A177-3AD203B41FA5}">
                      <a16:colId xmlns="" xmlns:a16="http://schemas.microsoft.com/office/drawing/2014/main" val="524817607"/>
                    </a:ext>
                  </a:extLst>
                </a:gridCol>
              </a:tblGrid>
              <a:tr h="159273">
                <a:tc>
                  <a:txBody>
                    <a:bodyPr/>
                    <a:lstStyle/>
                    <a:p>
                      <a:r>
                        <a:rPr lang="ru-RU" sz="1200" dirty="0">
                          <a:effectLst/>
                        </a:rPr>
                        <a:t>№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 dirty="0">
                          <a:effectLst/>
                        </a:rPr>
                        <a:t>ФИО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 dirty="0" err="1">
                          <a:effectLst/>
                        </a:rPr>
                        <a:t>Матем</a:t>
                      </a:r>
                      <a:r>
                        <a:rPr lang="kk-KZ" sz="1200" dirty="0">
                          <a:effectLst/>
                        </a:rPr>
                        <a:t> сауат 15б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 dirty="0">
                          <a:effectLst/>
                        </a:rPr>
                        <a:t>Оқу сауат 20 б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Қаз.тарих 15 б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1 пән 4</a:t>
                      </a:r>
                      <a:r>
                        <a:rPr lang="en-US" sz="1200">
                          <a:effectLst/>
                        </a:rPr>
                        <a:t>5</a:t>
                      </a:r>
                      <a:r>
                        <a:rPr lang="kk-KZ" sz="1200">
                          <a:effectLst/>
                        </a:rPr>
                        <a:t>б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2 пән 4</a:t>
                      </a:r>
                      <a:r>
                        <a:rPr lang="en-US" sz="1200">
                          <a:effectLst/>
                        </a:rPr>
                        <a:t>5</a:t>
                      </a:r>
                      <a:r>
                        <a:rPr lang="kk-KZ" sz="1200">
                          <a:effectLst/>
                        </a:rPr>
                        <a:t> б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 dirty="0">
                          <a:effectLst/>
                        </a:rPr>
                        <a:t>Барлығы1</a:t>
                      </a:r>
                      <a:r>
                        <a:rPr lang="en-US" sz="1200" dirty="0">
                          <a:effectLst/>
                        </a:rPr>
                        <a:t>40</a:t>
                      </a:r>
                      <a:r>
                        <a:rPr lang="kk-KZ" sz="1200" dirty="0">
                          <a:effectLst/>
                        </a:rPr>
                        <a:t> б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extLst>
                  <a:ext uri="{0D108BD9-81ED-4DB2-BD59-A6C34878D82A}">
                    <a16:rowId xmlns="" xmlns:a16="http://schemas.microsoft.com/office/drawing/2014/main" val="3055511510"/>
                  </a:ext>
                </a:extLst>
              </a:tr>
              <a:tr h="219603"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1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 dirty="0" err="1">
                          <a:effectLst/>
                        </a:rPr>
                        <a:t>Абдуалиева</a:t>
                      </a:r>
                      <a:r>
                        <a:rPr lang="kk-KZ" sz="1200" dirty="0">
                          <a:effectLst/>
                        </a:rPr>
                        <a:t> Ақерке 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 dirty="0">
                          <a:effectLst/>
                        </a:rPr>
                        <a:t>9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 dirty="0">
                          <a:effectLst/>
                        </a:rPr>
                        <a:t>13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 dirty="0">
                          <a:effectLst/>
                        </a:rPr>
                        <a:t>9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 dirty="0">
                          <a:effectLst/>
                        </a:rPr>
                        <a:t>д/ж тарих 12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 dirty="0">
                          <a:effectLst/>
                        </a:rPr>
                        <a:t>Құқық 16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 b="1" dirty="0">
                          <a:effectLst/>
                        </a:rPr>
                        <a:t>59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extLst>
                  <a:ext uri="{0D108BD9-81ED-4DB2-BD59-A6C34878D82A}">
                    <a16:rowId xmlns="" xmlns:a16="http://schemas.microsoft.com/office/drawing/2014/main" val="3594980814"/>
                  </a:ext>
                </a:extLst>
              </a:tr>
              <a:tr h="223223"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2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ru-RU" sz="1200">
                          <a:effectLst/>
                        </a:rPr>
                        <a:t>Бурибаев Олжас 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 anchor="ctr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8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9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9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д/ж тарих 7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 dirty="0">
                          <a:effectLst/>
                        </a:rPr>
                        <a:t>Құқық 15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 b="1" dirty="0">
                          <a:effectLst/>
                        </a:rPr>
                        <a:t>59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extLst>
                  <a:ext uri="{0D108BD9-81ED-4DB2-BD59-A6C34878D82A}">
                    <a16:rowId xmlns="" xmlns:a16="http://schemas.microsoft.com/office/drawing/2014/main" val="4257973624"/>
                  </a:ext>
                </a:extLst>
              </a:tr>
              <a:tr h="218395"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3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ru-RU" sz="1200">
                          <a:effectLst/>
                        </a:rPr>
                        <a:t>Жаксибеков Мади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1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8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3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Матем 7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200" dirty="0">
                          <a:effectLst/>
                        </a:rPr>
                        <a:t>Физика 8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200" b="1" dirty="0">
                          <a:effectLst/>
                        </a:rPr>
                        <a:t>27  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369003679"/>
                  </a:ext>
                </a:extLst>
              </a:tr>
              <a:tr h="229256"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4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ru-RU" sz="1200">
                          <a:effectLst/>
                        </a:rPr>
                        <a:t>Жанғазы Балсая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 anchor="ctr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7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17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5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Биология 17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Химия 16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 b="1" dirty="0">
                          <a:effectLst/>
                        </a:rPr>
                        <a:t>62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extLst>
                  <a:ext uri="{0D108BD9-81ED-4DB2-BD59-A6C34878D82A}">
                    <a16:rowId xmlns="" xmlns:a16="http://schemas.microsoft.com/office/drawing/2014/main" val="1932370370"/>
                  </a:ext>
                </a:extLst>
              </a:tr>
              <a:tr h="224429"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5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ru-RU" sz="1200">
                          <a:effectLst/>
                        </a:rPr>
                        <a:t>Жаниева Бағжан 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 anchor="ctr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18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11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 b="1" dirty="0">
                          <a:effectLst/>
                        </a:rPr>
                        <a:t>29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extLst>
                  <a:ext uri="{0D108BD9-81ED-4DB2-BD59-A6C34878D82A}">
                    <a16:rowId xmlns="" xmlns:a16="http://schemas.microsoft.com/office/drawing/2014/main" val="110190561"/>
                  </a:ext>
                </a:extLst>
              </a:tr>
              <a:tr h="220207"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6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 dirty="0" err="1">
                          <a:effectLst/>
                        </a:rPr>
                        <a:t>Жарылгапберген</a:t>
                      </a:r>
                      <a:r>
                        <a:rPr lang="kk-KZ" sz="1200" dirty="0">
                          <a:effectLst/>
                        </a:rPr>
                        <a:t> Гүлім 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4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11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7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География 16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Матем 10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200" b="1" dirty="0">
                          <a:effectLst/>
                        </a:rPr>
                        <a:t>48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227664636"/>
                  </a:ext>
                </a:extLst>
              </a:tr>
              <a:tr h="224429"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7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Жұман Аяжан 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8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20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11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Математика 20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 dirty="0">
                          <a:effectLst/>
                        </a:rPr>
                        <a:t>Физика 22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 b="1" dirty="0">
                          <a:effectLst/>
                        </a:rPr>
                        <a:t>81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extLst>
                  <a:ext uri="{0D108BD9-81ED-4DB2-BD59-A6C34878D82A}">
                    <a16:rowId xmlns="" xmlns:a16="http://schemas.microsoft.com/office/drawing/2014/main" val="641217690"/>
                  </a:ext>
                </a:extLst>
              </a:tr>
              <a:tr h="224429"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8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Касымова Алтынгуль 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-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-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-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-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 dirty="0">
                          <a:effectLst/>
                        </a:rPr>
                        <a:t>-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 b="1" dirty="0">
                          <a:effectLst/>
                        </a:rPr>
                        <a:t>-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extLst>
                  <a:ext uri="{0D108BD9-81ED-4DB2-BD59-A6C34878D82A}">
                    <a16:rowId xmlns="" xmlns:a16="http://schemas.microsoft.com/office/drawing/2014/main" val="2085961189"/>
                  </a:ext>
                </a:extLst>
              </a:tr>
              <a:tr h="224429"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9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 dirty="0" err="1">
                          <a:effectLst/>
                        </a:rPr>
                        <a:t>Какенова</a:t>
                      </a:r>
                      <a:r>
                        <a:rPr lang="kk-KZ" sz="1200" dirty="0">
                          <a:effectLst/>
                        </a:rPr>
                        <a:t> </a:t>
                      </a:r>
                      <a:r>
                        <a:rPr lang="kk-KZ" sz="1200" dirty="0" err="1">
                          <a:effectLst/>
                        </a:rPr>
                        <a:t>Аружан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19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14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 b="1" dirty="0">
                          <a:effectLst/>
                        </a:rPr>
                        <a:t>33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extLst>
                  <a:ext uri="{0D108BD9-81ED-4DB2-BD59-A6C34878D82A}">
                    <a16:rowId xmlns="" xmlns:a16="http://schemas.microsoft.com/office/drawing/2014/main" val="100754687"/>
                  </a:ext>
                </a:extLst>
              </a:tr>
              <a:tr h="224429"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10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ru-RU" sz="1200" dirty="0" err="1">
                          <a:effectLst/>
                        </a:rPr>
                        <a:t>Канагат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Арайлым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6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17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10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Ағылшын 7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д/ж тарих 10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 b="1" dirty="0">
                          <a:effectLst/>
                        </a:rPr>
                        <a:t>50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extLst>
                  <a:ext uri="{0D108BD9-81ED-4DB2-BD59-A6C34878D82A}">
                    <a16:rowId xmlns="" xmlns:a16="http://schemas.microsoft.com/office/drawing/2014/main" val="1814953583"/>
                  </a:ext>
                </a:extLst>
              </a:tr>
              <a:tr h="224429"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11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Кудушева Дильназ 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8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12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11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Матем 16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 dirty="0">
                          <a:effectLst/>
                        </a:rPr>
                        <a:t>Географ 18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 b="1" dirty="0">
                          <a:effectLst/>
                        </a:rPr>
                        <a:t>65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extLst>
                  <a:ext uri="{0D108BD9-81ED-4DB2-BD59-A6C34878D82A}">
                    <a16:rowId xmlns="" xmlns:a16="http://schemas.microsoft.com/office/drawing/2014/main" val="4239695129"/>
                  </a:ext>
                </a:extLst>
              </a:tr>
              <a:tr h="224429"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12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Касымова Аяулым 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8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15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12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Матем 17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 dirty="0">
                          <a:effectLst/>
                        </a:rPr>
                        <a:t>Географ 20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 b="1" dirty="0">
                          <a:effectLst/>
                        </a:rPr>
                        <a:t>72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extLst>
                  <a:ext uri="{0D108BD9-81ED-4DB2-BD59-A6C34878D82A}">
                    <a16:rowId xmlns="" xmlns:a16="http://schemas.microsoft.com/office/drawing/2014/main" val="3558788752"/>
                  </a:ext>
                </a:extLst>
              </a:tr>
              <a:tr h="224429"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13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Несипбаева Айтолқын 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7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12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11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Биолгия 16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Химия 21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 b="1" dirty="0">
                          <a:effectLst/>
                        </a:rPr>
                        <a:t>77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extLst>
                  <a:ext uri="{0D108BD9-81ED-4DB2-BD59-A6C34878D82A}">
                    <a16:rowId xmlns="" xmlns:a16="http://schemas.microsoft.com/office/drawing/2014/main" val="2892092784"/>
                  </a:ext>
                </a:extLst>
              </a:tr>
              <a:tr h="318545"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14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Нургалиева Толганай</a:t>
                      </a:r>
                      <a:br>
                        <a:rPr lang="kk-KZ" sz="1200">
                          <a:effectLst/>
                        </a:rPr>
                      </a:b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15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 9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 b="1" dirty="0">
                          <a:effectLst/>
                        </a:rPr>
                        <a:t>24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extLst>
                  <a:ext uri="{0D108BD9-81ED-4DB2-BD59-A6C34878D82A}">
                    <a16:rowId xmlns="" xmlns:a16="http://schemas.microsoft.com/office/drawing/2014/main" val="2491062674"/>
                  </a:ext>
                </a:extLst>
              </a:tr>
              <a:tr h="224429">
                <a:tc>
                  <a:txBody>
                    <a:bodyPr/>
                    <a:lstStyle/>
                    <a:p>
                      <a:r>
                        <a:rPr lang="kk-KZ" sz="1200" dirty="0">
                          <a:effectLst/>
                        </a:rPr>
                        <a:t>15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 dirty="0" err="1">
                          <a:effectLst/>
                        </a:rPr>
                        <a:t>Нагизбаев</a:t>
                      </a:r>
                      <a:r>
                        <a:rPr lang="kk-KZ" sz="1200" dirty="0">
                          <a:effectLst/>
                        </a:rPr>
                        <a:t> </a:t>
                      </a:r>
                      <a:r>
                        <a:rPr lang="kk-KZ" sz="1200" dirty="0" err="1">
                          <a:effectLst/>
                        </a:rPr>
                        <a:t>Ернур</a:t>
                      </a:r>
                      <a:r>
                        <a:rPr lang="kk-KZ" sz="1200" dirty="0">
                          <a:effectLst/>
                        </a:rPr>
                        <a:t> 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200" dirty="0">
                          <a:effectLst/>
                        </a:rPr>
                        <a:t>4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200" dirty="0">
                          <a:effectLst/>
                        </a:rPr>
                        <a:t>3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200" b="1" dirty="0">
                          <a:effectLst/>
                        </a:rPr>
                        <a:t>7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529678641"/>
                  </a:ext>
                </a:extLst>
              </a:tr>
              <a:tr h="224429"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16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Моделханова Жаннур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7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16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 14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 dirty="0">
                          <a:effectLst/>
                        </a:rPr>
                        <a:t>Математика 13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 dirty="0">
                          <a:effectLst/>
                        </a:rPr>
                        <a:t>География 14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 b="1" dirty="0">
                          <a:effectLst/>
                        </a:rPr>
                        <a:t>64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extLst>
                  <a:ext uri="{0D108BD9-81ED-4DB2-BD59-A6C34878D82A}">
                    <a16:rowId xmlns="" xmlns:a16="http://schemas.microsoft.com/office/drawing/2014/main" val="3753294263"/>
                  </a:ext>
                </a:extLst>
              </a:tr>
              <a:tr h="224429"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17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ru-RU" sz="1200">
                          <a:effectLst/>
                        </a:rPr>
                        <a:t>Мұхамбетжанов Алишер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10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13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1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Биология 16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Химия 3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200" b="1" dirty="0">
                          <a:effectLst/>
                        </a:rPr>
                        <a:t>43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712922145"/>
                  </a:ext>
                </a:extLst>
              </a:tr>
              <a:tr h="224429"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18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Сатыбалды Мади 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7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12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6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Матем 10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Физика 5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200" b="1" dirty="0">
                          <a:effectLst/>
                        </a:rPr>
                        <a:t>40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916478954"/>
                  </a:ext>
                </a:extLst>
              </a:tr>
              <a:tr h="224429"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19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Сатибек Амина 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5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15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7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Биология 15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География 18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 b="1" dirty="0">
                          <a:effectLst/>
                        </a:rPr>
                        <a:t>60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extLst>
                  <a:ext uri="{0D108BD9-81ED-4DB2-BD59-A6C34878D82A}">
                    <a16:rowId xmlns="" xmlns:a16="http://schemas.microsoft.com/office/drawing/2014/main" val="2562509666"/>
                  </a:ext>
                </a:extLst>
              </a:tr>
              <a:tr h="224429"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20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ru-RU" sz="1200">
                          <a:effectLst/>
                        </a:rPr>
                        <a:t>Сыздыкова Гүлбар 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10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14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 6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Матем 28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Физика 7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 b="1" dirty="0">
                          <a:effectLst/>
                        </a:rPr>
                        <a:t>65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extLst>
                  <a:ext uri="{0D108BD9-81ED-4DB2-BD59-A6C34878D82A}">
                    <a16:rowId xmlns="" xmlns:a16="http://schemas.microsoft.com/office/drawing/2014/main" val="4067289973"/>
                  </a:ext>
                </a:extLst>
              </a:tr>
              <a:tr h="224429"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21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Совет Мұхаммадрасул 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15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19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12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Матем 31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 dirty="0">
                          <a:effectLst/>
                        </a:rPr>
                        <a:t>Физика 35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 b="1" dirty="0">
                          <a:effectLst/>
                        </a:rPr>
                        <a:t>112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extLst>
                  <a:ext uri="{0D108BD9-81ED-4DB2-BD59-A6C34878D82A}">
                    <a16:rowId xmlns="" xmlns:a16="http://schemas.microsoft.com/office/drawing/2014/main" val="1828038853"/>
                  </a:ext>
                </a:extLst>
              </a:tr>
              <a:tr h="224429">
                <a:tc>
                  <a:txBody>
                    <a:bodyPr/>
                    <a:lstStyle/>
                    <a:p>
                      <a:r>
                        <a:rPr lang="kk-KZ" sz="1200" dirty="0">
                          <a:effectLst/>
                        </a:rPr>
                        <a:t>22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 dirty="0" err="1">
                          <a:effectLst/>
                        </a:rPr>
                        <a:t>Сагатбек</a:t>
                      </a:r>
                      <a:r>
                        <a:rPr lang="ru-RU" sz="1200" dirty="0">
                          <a:effectLst/>
                        </a:rPr>
                        <a:t> Динара 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7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15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5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Матем 14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Физика 6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200" b="1" dirty="0">
                          <a:effectLst/>
                        </a:rPr>
                        <a:t>47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276944154"/>
                  </a:ext>
                </a:extLst>
              </a:tr>
              <a:tr h="319148"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23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 dirty="0" err="1">
                          <a:effectLst/>
                        </a:rPr>
                        <a:t>Тюльбаев</a:t>
                      </a:r>
                      <a:r>
                        <a:rPr lang="kk-KZ" sz="1200" dirty="0">
                          <a:effectLst/>
                        </a:rPr>
                        <a:t> Хаким 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200" dirty="0">
                          <a:effectLst/>
                        </a:rPr>
                        <a:t>3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200" dirty="0">
                          <a:effectLst/>
                        </a:rPr>
                        <a:t>8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200" dirty="0">
                          <a:effectLst/>
                        </a:rPr>
                        <a:t>7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200" dirty="0" err="1">
                          <a:effectLst/>
                        </a:rPr>
                        <a:t>Матем</a:t>
                      </a:r>
                      <a:r>
                        <a:rPr lang="kk-KZ" sz="1200" dirty="0">
                          <a:effectLst/>
                        </a:rPr>
                        <a:t> 5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200" dirty="0">
                          <a:effectLst/>
                        </a:rPr>
                        <a:t>География 9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200" b="1" dirty="0">
                          <a:effectLst/>
                        </a:rPr>
                        <a:t>32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500615709"/>
                  </a:ext>
                </a:extLst>
              </a:tr>
              <a:tr h="319148"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 anchor="ctr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>
                          <a:effectLst/>
                        </a:rPr>
                        <a:t>Шығармашылықпен</a:t>
                      </a:r>
                      <a:endParaRPr lang="ru-RU" sz="1200">
                        <a:effectLst/>
                      </a:endParaRPr>
                    </a:p>
                    <a:p>
                      <a:r>
                        <a:rPr lang="kk-KZ" sz="1200">
                          <a:effectLst/>
                        </a:rPr>
                        <a:t>шығармашылықсыз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tc>
                  <a:txBody>
                    <a:bodyPr/>
                    <a:lstStyle/>
                    <a:p>
                      <a:r>
                        <a:rPr lang="kk-KZ" sz="1200" b="1" dirty="0">
                          <a:effectLst/>
                        </a:rPr>
                        <a:t>52,5 (37,5)</a:t>
                      </a:r>
                      <a:endParaRPr lang="ru-RU" sz="1200" dirty="0">
                        <a:effectLst/>
                      </a:endParaRPr>
                    </a:p>
                    <a:p>
                      <a:r>
                        <a:rPr lang="kk-KZ" sz="1200" b="1" dirty="0">
                          <a:effectLst/>
                        </a:rPr>
                        <a:t>59 (42)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90" marR="50690" marT="0" marB="0"/>
                </a:tc>
                <a:extLst>
                  <a:ext uri="{0D108BD9-81ED-4DB2-BD59-A6C34878D82A}">
                    <a16:rowId xmlns="" xmlns:a16="http://schemas.microsoft.com/office/drawing/2014/main" val="2341005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4663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Шоғыр">
  <a:themeElements>
    <a:clrScheme name="Шоғыр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Шоғы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Шоғыр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195</TotalTime>
  <Words>1275</Words>
  <Application>Microsoft Office PowerPoint</Application>
  <PresentationFormat>Кең экран</PresentationFormat>
  <Paragraphs>747</Paragraphs>
  <Slides>13</Slides>
  <Notes>0</Notes>
  <HiddenSlides>0</HiddenSlides>
  <MMClips>0</MMClips>
  <ScaleCrop>false</ScaleCrop>
  <HeadingPairs>
    <vt:vector size="6" baseType="variant">
      <vt:variant>
        <vt:lpstr>Қолданылған қаріптер</vt:lpstr>
      </vt:variant>
      <vt:variant>
        <vt:i4>6</vt:i4>
      </vt:variant>
      <vt:variant>
        <vt:lpstr>Тақырып</vt:lpstr>
      </vt:variant>
      <vt:variant>
        <vt:i4>1</vt:i4>
      </vt:variant>
      <vt:variant>
        <vt:lpstr>Слайд тақырыптары</vt:lpstr>
      </vt:variant>
      <vt:variant>
        <vt:i4>13</vt:i4>
      </vt:variant>
    </vt:vector>
  </HeadingPairs>
  <TitlesOfParts>
    <vt:vector size="20" baseType="lpstr">
      <vt:lpstr>Arial</vt:lpstr>
      <vt:lpstr>Calibri</vt:lpstr>
      <vt:lpstr>Century Gothic</vt:lpstr>
      <vt:lpstr>Palatino Linotype</vt:lpstr>
      <vt:lpstr>Times New Roman</vt:lpstr>
      <vt:lpstr>Wingdings 3</vt:lpstr>
      <vt:lpstr>Шоғыр</vt:lpstr>
      <vt:lpstr>Балқаш қаласы №9 жалпы білім беретін мектебі КММ </vt:lpstr>
      <vt:lpstr>2022 ж 20 сәуір №159 бұйрығында </vt:lpstr>
      <vt:lpstr>9 сынып емтихандары </vt:lpstr>
      <vt:lpstr>11 сынып емтихандары </vt:lpstr>
      <vt:lpstr>9 сыныптардың дайындық кестесі </vt:lpstr>
      <vt:lpstr>11 сынып дайындық кестесі </vt:lpstr>
      <vt:lpstr>«Алтын белгі» иегері  емтихан тапсыру  ережесі </vt:lpstr>
      <vt:lpstr>PowerPoint көрсетілімі</vt:lpstr>
      <vt:lpstr>Қаңтар айындағы ҰБТ</vt:lpstr>
      <vt:lpstr>Наурыз айындағы ҰБТ</vt:lpstr>
      <vt:lpstr>Қаңтар-наурыз айындағы тапсырған ҰБТ-ның салыстырмалы диаграммасы</vt:lpstr>
      <vt:lpstr>PowerPoint көрсетілімі</vt:lpstr>
      <vt:lpstr>Мамыр-маусым айындағы ҰБТ-ға тіркелген оқушылар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Балқаш қаласы №9 жалпы білім беретін мектебі КММ </dc:title>
  <dc:creator>Дина</dc:creator>
  <cp:lastModifiedBy>Дина</cp:lastModifiedBy>
  <cp:revision>16</cp:revision>
  <dcterms:created xsi:type="dcterms:W3CDTF">2022-05-04T04:37:27Z</dcterms:created>
  <dcterms:modified xsi:type="dcterms:W3CDTF">2022-05-10T08:17:07Z</dcterms:modified>
</cp:coreProperties>
</file>