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2" r:id="rId2"/>
    <p:sldId id="380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19D"/>
    <a:srgbClr val="294CAD"/>
    <a:srgbClr val="4472C4"/>
    <a:srgbClr val="4B58B5"/>
    <a:srgbClr val="000000"/>
    <a:srgbClr val="3A48CE"/>
    <a:srgbClr val="BEBEBE"/>
    <a:srgbClr val="FFD966"/>
    <a:srgbClr val="E7E6E6"/>
    <a:srgbClr val="F47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20" autoAdjust="0"/>
    <p:restoredTop sz="94241" autoAdjust="0"/>
  </p:normalViewPr>
  <p:slideViewPr>
    <p:cSldViewPr snapToGrid="0">
      <p:cViewPr varScale="1">
        <p:scale>
          <a:sx n="85" d="100"/>
          <a:sy n="85" d="100"/>
        </p:scale>
        <p:origin x="773" y="72"/>
      </p:cViewPr>
      <p:guideLst>
        <p:guide orient="horz" pos="43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l">
              <a:defRPr sz="1200"/>
            </a:lvl1pPr>
          </a:lstStyle>
          <a:p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Segoe UI" panose="020B0502040204020203" pitchFamily="34" charset="0"/>
              </a:rPr>
              <a:pPr/>
              <a:t>05.05.2022</a:t>
            </a:fld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8055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l">
              <a:defRPr sz="1200"/>
            </a:lvl1pPr>
          </a:lstStyle>
          <a:p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Segoe UI" panose="020B0502040204020203" pitchFamily="34" charset="0"/>
              </a:rPr>
              <a:pPr/>
              <a:t>‹#›</a:t>
            </a:fld>
            <a:endParaRPr lang="ru-RU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6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l">
              <a:defRPr sz="12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0991" tIns="45495" rIns="90991" bIns="45495" rtlCol="0"/>
          <a:lstStyle>
            <a:lvl1pPr algn="r">
              <a:defRPr sz="1200">
                <a:latin typeface="Segoe UI" panose="020B0502040204020203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1" tIns="45495" rIns="90991" bIns="4549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0991" tIns="45495" rIns="90991" bIns="45495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8055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l">
              <a:defRPr sz="1200"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0991" tIns="45495" rIns="90991" bIns="45495" rtlCol="0" anchor="b"/>
          <a:lstStyle>
            <a:lvl1pPr algn="r">
              <a:defRPr sz="1200">
                <a:latin typeface="Segoe UI" panose="020B0502040204020203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13489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5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08D6B3-182C-4AC7-BB6D-69B7724C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6280E8A-CB19-4ECE-8EC0-CDF5B404D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E06D90-46F3-486F-8736-1F0CBDE4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5CDD-16D8-432D-9C30-4690C758872A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E9B2EBE-207C-4CDB-8352-7F4F2E0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B80E2EE-CB72-42DD-8F13-D04C9BCA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72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3C1CBFC-6A24-4BC5-BD84-ABDEE383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0B016-8CEA-4CF2-9542-5C7C2BE99DC4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280C0BF-6CFF-4861-8B57-72062219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34D5702-4457-4128-89F9-467B85ED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96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B05B-3923-4655-BD34-4B1B6016C458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7653-4FAA-4E94-8C48-5FCBC951A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8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57C05D-A3A8-4C39-ADE0-73307B68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9FFAF43-384B-457F-9ED8-16D85113F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535A4B1-3808-4A8A-9E32-D109D17C8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188E071E-28B6-49AE-8B17-B0C215B78DD4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5FB0D9C-2EE0-4E3C-86DD-FB6F37BAE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A7CD783-CF84-47DE-8617-B7E73E9C5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01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E419CBA-F361-4189-956C-571C511003FD}"/>
              </a:ext>
            </a:extLst>
          </p:cNvPr>
          <p:cNvSpPr/>
          <p:nvPr/>
        </p:nvSpPr>
        <p:spPr>
          <a:xfrm>
            <a:off x="1690665" y="490224"/>
            <a:ext cx="1039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ЖАЗҒЫ МЕКТЕПТІ ҰЙЫМДАСТЫРУ</a:t>
            </a:r>
            <a:endParaRPr lang="ru-RU" sz="24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88744" y="1310517"/>
            <a:ext cx="6651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жылдың </a:t>
            </a:r>
            <a:r>
              <a:rPr lang="kk-KZ" sz="2400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мамырынан 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маусым  аралығы</a:t>
            </a:r>
            <a:endParaRPr lang="ru-RU" b="1" dirty="0">
              <a:ln>
                <a:solidFill>
                  <a:srgbClr val="00206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766396" y="1914996"/>
            <a:ext cx="905753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Жазғы мектепті ұйымдастыру жұмыстары бойынша әдістемелік </a:t>
            </a:r>
            <a:r>
              <a:rPr lang="kk-KZ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ұсынымдар                                                         әзірленді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1138" y="2775988"/>
            <a:ext cx="856978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Жазғы мектепте оқыту 1-8,10 сынып оқушылары үшін ұйымдастырылады;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2167631" y="3446755"/>
            <a:ext cx="8964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Жазғы мектеп білім алушыларының оқу жетістіктері бағаланбайды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2167631" y="4165907"/>
            <a:ext cx="8075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Жазғы мектеп жағдайында үй тапсырмасы берілмейді;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91431" y="4996021"/>
            <a:ext cx="7468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Білім алушылардың сабаққа еркін формада келуіне рұқсат етіледі;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67631" y="5749787"/>
            <a:ext cx="79725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Оқу пәндері бойынша сабақтың ұзақтығы-40 минут, күніне 3-4 сабақ.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2105" y="2777071"/>
            <a:ext cx="342412" cy="4030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9031" y="3467210"/>
            <a:ext cx="419211" cy="39483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97399" y="2049181"/>
            <a:ext cx="440843" cy="44084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33211" y="4149096"/>
            <a:ext cx="400090" cy="40009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611" y="5930537"/>
            <a:ext cx="626418" cy="46558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15850" y="4836233"/>
            <a:ext cx="225572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1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E419CBA-F361-4189-956C-571C511003FD}"/>
              </a:ext>
            </a:extLst>
          </p:cNvPr>
          <p:cNvSpPr/>
          <p:nvPr/>
        </p:nvSpPr>
        <p:spPr>
          <a:xfrm>
            <a:off x="1690665" y="490224"/>
            <a:ext cx="103997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ОРГАНИЗАЦИЯ ЛЕТНЕЙ  ШКОЛЫ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3600" y="1321769"/>
            <a:ext cx="4224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kk-KZ" sz="2400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июня    </a:t>
            </a:r>
            <a:r>
              <a:rPr lang="kk-KZ" sz="2400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kk-KZ" b="1" dirty="0" smtClean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b="1" dirty="0">
                <a:ln>
                  <a:solidFill>
                    <a:srgbClr val="00206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endParaRPr lang="ru-RU" b="1" dirty="0">
              <a:ln>
                <a:solidFill>
                  <a:srgbClr val="00206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1766396" y="2087799"/>
            <a:ext cx="9057530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азработаны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Методические рекомендации по организации Летней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школы; 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1138" y="2775988"/>
            <a:ext cx="8569786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just"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Обучение в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летней школе организуется для обучающихся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-8,10 классов;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2167631" y="3446755"/>
            <a:ext cx="8964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Оценивание </a:t>
            </a:r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учебных достижений обучающихся летней школы не 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2167631" y="4165907"/>
            <a:ext cx="8075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Домашнее задание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условиях летней школы не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задается;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91431" y="4996021"/>
            <a:ext cx="7468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летней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школе допускается  свободная форма для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обучающихся;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67631" y="5749787"/>
            <a:ext cx="7972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осуществления </a:t>
            </a:r>
            <a:r>
              <a:rPr lang="kk-KZ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учебного процесса допускается привлечение </a:t>
            </a: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волонтеров-студентов.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62105" y="2777071"/>
            <a:ext cx="342412" cy="4030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19031" y="3467210"/>
            <a:ext cx="419211" cy="39483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97399" y="2049181"/>
            <a:ext cx="440843" cy="44084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33211" y="4149096"/>
            <a:ext cx="400090" cy="40009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611" y="5930537"/>
            <a:ext cx="626418" cy="46558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15850" y="4836233"/>
            <a:ext cx="225572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17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5827</TotalTime>
  <Words>128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Quattrocento Sans</vt:lpstr>
      <vt:lpstr>Segoe UI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ГПРОН2025</dc:title>
  <dc:creator>Бигари</dc:creator>
  <cp:lastModifiedBy>Учетная запись Майкрософт</cp:lastModifiedBy>
  <cp:revision>968</cp:revision>
  <cp:lastPrinted>2022-05-05T08:29:01Z</cp:lastPrinted>
  <dcterms:created xsi:type="dcterms:W3CDTF">2019-08-08T09:35:19Z</dcterms:created>
  <dcterms:modified xsi:type="dcterms:W3CDTF">2022-05-05T10:01:36Z</dcterms:modified>
</cp:coreProperties>
</file>