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82" r:id="rId2"/>
    <p:sldId id="380" r:id="rId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5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19D"/>
    <a:srgbClr val="294CAD"/>
    <a:srgbClr val="4472C4"/>
    <a:srgbClr val="4B58B5"/>
    <a:srgbClr val="000000"/>
    <a:srgbClr val="3A48CE"/>
    <a:srgbClr val="BEBEBE"/>
    <a:srgbClr val="FFD966"/>
    <a:srgbClr val="E7E6E6"/>
    <a:srgbClr val="F47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20" autoAdjust="0"/>
    <p:restoredTop sz="94241" autoAdjust="0"/>
  </p:normalViewPr>
  <p:slideViewPr>
    <p:cSldViewPr snapToGrid="0">
      <p:cViewPr varScale="1">
        <p:scale>
          <a:sx n="85" d="100"/>
          <a:sy n="85" d="100"/>
        </p:scale>
        <p:origin x="773" y="72"/>
      </p:cViewPr>
      <p:guideLst>
        <p:guide orient="horz" pos="431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l">
              <a:defRPr sz="1200"/>
            </a:lvl1pPr>
          </a:lstStyle>
          <a:p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Segoe UI" panose="020B0502040204020203" pitchFamily="34" charset="0"/>
              </a:rPr>
              <a:pPr/>
              <a:t>05.05.2022</a:t>
            </a:fld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l">
              <a:defRPr sz="1200"/>
            </a:lvl1pPr>
          </a:lstStyle>
          <a:p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Segoe UI" panose="020B0502040204020203" pitchFamily="34" charset="0"/>
              </a:rPr>
              <a:pPr/>
              <a:t>‹#›</a:t>
            </a:fld>
            <a:endParaRPr lang="ru-RU" dirty="0"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6"/>
          </a:xfrm>
          <a:prstGeom prst="rect">
            <a:avLst/>
          </a:prstGeom>
        </p:spPr>
        <p:txBody>
          <a:bodyPr vert="horz" lIns="90991" tIns="45495" rIns="90991" bIns="45495" rtlCol="0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1" tIns="45495" rIns="90991" bIns="4549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1" tIns="45495" rIns="90991" bIns="45495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l">
              <a:defRPr sz="1200"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8055"/>
          </a:xfrm>
          <a:prstGeom prst="rect">
            <a:avLst/>
          </a:prstGeom>
        </p:spPr>
        <p:txBody>
          <a:bodyPr vert="horz" lIns="90991" tIns="45495" rIns="90991" bIns="45495" rtlCol="0" anchor="b"/>
          <a:lstStyle>
            <a:lvl1pPr algn="r">
              <a:defRPr sz="1200">
                <a:latin typeface="Segoe UI" panose="020B0502040204020203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egoe UI" panose="020B050204020402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02" y="1897348"/>
            <a:ext cx="2764183" cy="2764183"/>
          </a:xfrm>
          <a:prstGeom prst="rect">
            <a:avLst/>
          </a:prstGeom>
        </p:spPr>
      </p:pic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2E6D333-94D4-4DFF-A2C9-5A28CA42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509E-1279-4B28-B8E3-788C9F949424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05C69C6-7264-415A-A810-6F12FA8C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4884F77-E7ED-4A05-B85D-77BED68C7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2303270-6F4B-45D4-8577-7E1F9EBA5F9E}"/>
              </a:ext>
            </a:extLst>
          </p:cNvPr>
          <p:cNvSpPr/>
          <p:nvPr userDrawn="1"/>
        </p:nvSpPr>
        <p:spPr>
          <a:xfrm>
            <a:off x="3027285" y="0"/>
            <a:ext cx="916471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9" name="Google Shape;92;p13"/>
          <p:cNvSpPr/>
          <p:nvPr userDrawn="1"/>
        </p:nvSpPr>
        <p:spPr>
          <a:xfrm>
            <a:off x="303681" y="4578786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МИНИСТЕРСТВО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ОБРАЗОВАНИЯ И НАУКИ </a:t>
            </a:r>
            <a:endParaRPr dirty="0">
              <a:latin typeface="Segoe UI" panose="020B0502040204020203" pitchFamily="34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РЕСПУБЛИКИ КАЗАХСТАН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10" name="Google Shape;93;p13"/>
          <p:cNvSpPr/>
          <p:nvPr userDrawn="1"/>
        </p:nvSpPr>
        <p:spPr>
          <a:xfrm>
            <a:off x="303681" y="1048940"/>
            <a:ext cx="2595162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ҚАЗАҚСТАН РЕСПУБЛИКАСЫНЫҢ </a:t>
            </a:r>
            <a:b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1600" b="0" i="0" u="none" strike="noStrike" cap="none" dirty="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БІЛІМ ЖӘНЕ ҒЫЛЫМ МИНИСТРЛІГІ</a:t>
            </a:r>
            <a:endParaRPr sz="1600" b="0" i="0" u="none" strike="noStrike" cap="none" dirty="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  <p:extLst>
      <p:ext uri="{BB962C8B-B14F-4D97-AF65-F5344CB8AC3E}">
        <p14:creationId xmlns:p14="http://schemas.microsoft.com/office/powerpoint/2010/main" val="13489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E134C09-5206-4E37-B0D1-16450AB46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BA612-BF19-469D-84B0-4A2D3F654901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C0FD5EF-D7FD-4326-B93F-3DAD1440E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A3DF58C-7793-43E2-ABEC-A31D9BE5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38200" y="298564"/>
            <a:ext cx="11353800" cy="9635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sp>
        <p:nvSpPr>
          <p:cNvPr id="11" name="Овал 10"/>
          <p:cNvSpPr/>
          <p:nvPr userDrawn="1"/>
        </p:nvSpPr>
        <p:spPr>
          <a:xfrm>
            <a:off x="210678" y="102993"/>
            <a:ext cx="1430867" cy="1354667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Segoe UI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93" t="13105" r="12049" b="11437"/>
          <a:stretch/>
        </p:blipFill>
        <p:spPr>
          <a:xfrm>
            <a:off x="385814" y="216767"/>
            <a:ext cx="1045323" cy="1045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5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08D6B3-182C-4AC7-BB6D-69B7724C1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6280E8A-CB19-4ECE-8EC0-CDF5B404D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E06D90-46F3-486F-8736-1F0CBDE40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65CDD-16D8-432D-9C30-4690C758872A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E9B2EBE-207C-4CDB-8352-7F4F2E013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B80E2EE-CB72-42DD-8F13-D04C9BCA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72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3C1CBFC-6A24-4BC5-BD84-ABDEE3837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0B016-8CEA-4CF2-9542-5C7C2BE99DC4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5280C0BF-6CFF-4861-8B57-720622196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34D5702-4457-4128-89F9-467B85ED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962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B05B-3923-4655-BD34-4B1B6016C458}" type="datetimeFigureOut">
              <a:rPr lang="ru-RU" smtClean="0"/>
              <a:pPr/>
              <a:t>05.05.2022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5B7653-4FAA-4E94-8C48-5FCBC951A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78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57C05D-A3A8-4C39-ADE0-73307B68F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9FFAF43-384B-457F-9ED8-16D85113F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535A4B1-3808-4A8A-9E32-D109D17C8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188E071E-28B6-49AE-8B17-B0C215B78DD4}" type="datetime1">
              <a:rPr lang="ru-RU" smtClean="0"/>
              <a:pPr/>
              <a:t>05.05.2022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5FB0D9C-2EE0-4E3C-86DD-FB6F37BAE1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A7CD783-CF84-47DE-8617-B7E73E9C5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014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56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E419CBA-F361-4189-956C-571C511003FD}"/>
              </a:ext>
            </a:extLst>
          </p:cNvPr>
          <p:cNvSpPr/>
          <p:nvPr/>
        </p:nvSpPr>
        <p:spPr>
          <a:xfrm>
            <a:off x="1690665" y="490224"/>
            <a:ext cx="10399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ЖАЗҒЫ МЕКТЕПТІ ҰЙЫМДАСТЫРУ</a:t>
            </a:r>
            <a:endParaRPr lang="ru-RU" sz="2400" b="1" dirty="0">
              <a:solidFill>
                <a:schemeClr val="bg1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88744" y="1310517"/>
            <a:ext cx="66514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жылдың </a:t>
            </a:r>
            <a:r>
              <a:rPr lang="kk-KZ" sz="2400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мамырынан 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маусым  аралығы</a:t>
            </a:r>
            <a:endParaRPr lang="ru-RU" b="1" dirty="0">
              <a:ln>
                <a:solidFill>
                  <a:srgbClr val="00206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766396" y="1914996"/>
            <a:ext cx="9057530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мектепті ұйымдастыру жұмыстары бойынша әдістемелік </a:t>
            </a:r>
            <a:r>
              <a:rPr lang="kk-KZ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ұсынымдар                                                         әзірленді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01138" y="2775988"/>
            <a:ext cx="8569786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мектепте оқыту 1-8,10 сынып оқушылары үшін ұйымдастырылады;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2167631" y="3446755"/>
            <a:ext cx="8964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Жазғы мектеп білім алушыларының оқу жетістіктері бағаланбайды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2167631" y="4165907"/>
            <a:ext cx="8075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Жазғы мектеп жағдайында үй тапсырмасы берілмейді;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91431" y="4996021"/>
            <a:ext cx="746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Білім алушылардың сабаққа еркін формада келуіне рұқсат етіледі;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67631" y="5749787"/>
            <a:ext cx="79725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Оқу пәндері бойынша сабақтың ұзақтығы-40 минут, күніне 3-4 сабақ.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2105" y="2777071"/>
            <a:ext cx="342412" cy="40309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19031" y="3467210"/>
            <a:ext cx="419211" cy="39483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97399" y="2049181"/>
            <a:ext cx="440843" cy="44084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3211" y="4149096"/>
            <a:ext cx="400090" cy="40009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04611" y="5930537"/>
            <a:ext cx="626418" cy="465581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15850" y="4836233"/>
            <a:ext cx="225572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81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E419CBA-F361-4189-956C-571C511003FD}"/>
              </a:ext>
            </a:extLst>
          </p:cNvPr>
          <p:cNvSpPr/>
          <p:nvPr/>
        </p:nvSpPr>
        <p:spPr>
          <a:xfrm>
            <a:off x="1690665" y="490224"/>
            <a:ext cx="103997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 Narrow" pitchFamily="34" charset="0"/>
                <a:cs typeface="Arial" pitchFamily="34" charset="0"/>
              </a:rPr>
              <a:t>ОРГАНИЗАЦИЯ ЛЕТНЕЙ  ШКОЛЫ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673600" y="1321769"/>
            <a:ext cx="4224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мая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kk-KZ" sz="2400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июня    </a:t>
            </a:r>
            <a:r>
              <a:rPr lang="kk-KZ" sz="2400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r>
              <a:rPr lang="kk-KZ" b="1" dirty="0" smtClean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ln>
                  <a:solidFill>
                    <a:srgbClr val="002060"/>
                  </a:solidFill>
                </a:ln>
                <a:latin typeface="Arial" panose="020B0604020202020204" pitchFamily="34" charset="0"/>
                <a:cs typeface="Arial" panose="020B0604020202020204" pitchFamily="34" charset="0"/>
              </a:rPr>
              <a:t>года </a:t>
            </a:r>
            <a:endParaRPr lang="ru-RU" b="1" dirty="0">
              <a:ln>
                <a:solidFill>
                  <a:srgbClr val="002060"/>
                </a:solidFill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766396" y="2087799"/>
            <a:ext cx="9057530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азработаны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Методические рекомендации по организации Летней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школы; 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01138" y="2775988"/>
            <a:ext cx="8569786" cy="38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0"/>
              </a:spcAft>
            </a:pP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Обучение в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летней школе организуется для обучающихся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-8,10 классов;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2167631" y="3446755"/>
            <a:ext cx="89648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Оценивание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учебных достижений обучающихся летней школы не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проводится;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2167631" y="4165907"/>
            <a:ext cx="80755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Домашнее задание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условиях летней школы не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задается;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91431" y="4996021"/>
            <a:ext cx="74680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летней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школе допускается  свободная форма для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обучающихся;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67631" y="5749787"/>
            <a:ext cx="7972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осуществления </a:t>
            </a:r>
            <a:r>
              <a:rPr lang="kk-KZ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учебного процесса допускается привлечение </a:t>
            </a:r>
            <a:r>
              <a:rPr lang="kk-KZ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волонтеров-студентов.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2105" y="2777071"/>
            <a:ext cx="342412" cy="40309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19031" y="3467210"/>
            <a:ext cx="419211" cy="39483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97399" y="2049181"/>
            <a:ext cx="440843" cy="440843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33211" y="4149096"/>
            <a:ext cx="400090" cy="40009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04611" y="5930537"/>
            <a:ext cx="626418" cy="465581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15850" y="4836233"/>
            <a:ext cx="225572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617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5827</TotalTime>
  <Words>128</Words>
  <Application>Microsoft Office PowerPoint</Application>
  <PresentationFormat>Широкоэкранный</PresentationFormat>
  <Paragraphs>16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Quattrocento Sans</vt:lpstr>
      <vt:lpstr>Segoe UI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ГПРОН2025</dc:title>
  <dc:creator>Бигари</dc:creator>
  <cp:lastModifiedBy>Учетная запись Майкрософт</cp:lastModifiedBy>
  <cp:revision>968</cp:revision>
  <cp:lastPrinted>2022-05-05T08:29:01Z</cp:lastPrinted>
  <dcterms:created xsi:type="dcterms:W3CDTF">2019-08-08T09:35:19Z</dcterms:created>
  <dcterms:modified xsi:type="dcterms:W3CDTF">2022-05-05T10:01:36Z</dcterms:modified>
</cp:coreProperties>
</file>