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3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6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DA42-F63F-499B-AE85-7F7AC08D01DD}" type="datetimeFigureOut">
              <a:rPr lang="ru-RU" smtClean="0"/>
              <a:t>09.04.2022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3650-F729-401D-A5BF-8582F48C3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977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DA42-F63F-499B-AE85-7F7AC08D01DD}" type="datetimeFigureOut">
              <a:rPr lang="ru-RU" smtClean="0"/>
              <a:t>09.04.2022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3650-F729-401D-A5BF-8582F48C3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0660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DA42-F63F-499B-AE85-7F7AC08D01DD}" type="datetimeFigureOut">
              <a:rPr lang="ru-RU" smtClean="0"/>
              <a:t>09.04.2022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3650-F729-401D-A5BF-8582F48C3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61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DA42-F63F-499B-AE85-7F7AC08D01DD}" type="datetimeFigureOut">
              <a:rPr lang="ru-RU" smtClean="0"/>
              <a:t>09.04.2022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3650-F729-401D-A5BF-8582F48C3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9173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DA42-F63F-499B-AE85-7F7AC08D01DD}" type="datetimeFigureOut">
              <a:rPr lang="ru-RU" smtClean="0"/>
              <a:t>09.04.2022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3650-F729-401D-A5BF-8582F48C3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915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DA42-F63F-499B-AE85-7F7AC08D01DD}" type="datetimeFigureOut">
              <a:rPr lang="ru-RU" smtClean="0"/>
              <a:t>09.04.2022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3650-F729-401D-A5BF-8582F48C3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232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DA42-F63F-499B-AE85-7F7AC08D01DD}" type="datetimeFigureOut">
              <a:rPr lang="ru-RU" smtClean="0"/>
              <a:t>09.04.2022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3650-F729-401D-A5BF-8582F48C3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23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DA42-F63F-499B-AE85-7F7AC08D01DD}" type="datetimeFigureOut">
              <a:rPr lang="ru-RU" smtClean="0"/>
              <a:t>09.04.2022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3650-F729-401D-A5BF-8582F48C3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36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DA42-F63F-499B-AE85-7F7AC08D01DD}" type="datetimeFigureOut">
              <a:rPr lang="ru-RU" smtClean="0"/>
              <a:t>09.04.2022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3650-F729-401D-A5BF-8582F48C3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799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DA42-F63F-499B-AE85-7F7AC08D01DD}" type="datetimeFigureOut">
              <a:rPr lang="ru-RU" smtClean="0"/>
              <a:t>09.04.2022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3650-F729-401D-A5BF-8582F48C3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070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5DA42-F63F-499B-AE85-7F7AC08D01DD}" type="datetimeFigureOut">
              <a:rPr lang="ru-RU" smtClean="0"/>
              <a:t>09.04.2022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C3650-F729-401D-A5BF-8582F48C3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450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5DA42-F63F-499B-AE85-7F7AC08D01DD}" type="datetimeFigureOut">
              <a:rPr lang="ru-RU" smtClean="0"/>
              <a:t>09.04.2022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C3650-F729-401D-A5BF-8582F48C3D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219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Фон для презентации защиты диплома - 44 фото для презентаций и картинок на  рабочий стол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862" y="0"/>
            <a:ext cx="9177861" cy="68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2420888"/>
            <a:ext cx="7200800" cy="1752600"/>
          </a:xfrm>
        </p:spPr>
        <p:txBody>
          <a:bodyPr>
            <a:noAutofit/>
          </a:bodyPr>
          <a:lstStyle/>
          <a:p>
            <a:r>
              <a:rPr lang="kk-KZ" sz="24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 жиналысының тақырыбы:</a:t>
            </a:r>
          </a:p>
          <a:p>
            <a:r>
              <a:rPr lang="ru-RU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kk-KZ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ілім сапасы, </a:t>
            </a:r>
          </a:p>
          <a:p>
            <a:r>
              <a:rPr lang="kk-KZ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ҰБТ қорытындысы</a:t>
            </a:r>
            <a:endParaRPr lang="ru-RU" sz="4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60648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Қарағанды</a:t>
            </a:r>
            <a:r>
              <a:rPr lang="ru-R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облысы</a:t>
            </a:r>
            <a:r>
              <a:rPr lang="ru-R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басқармасының</a:t>
            </a:r>
            <a:r>
              <a:rPr lang="ru-R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Балқаш</a:t>
            </a:r>
            <a:r>
              <a:rPr lang="ru-R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қаласы</a:t>
            </a:r>
            <a:r>
              <a:rPr lang="ru-R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бөлімінің</a:t>
            </a:r>
            <a:r>
              <a:rPr lang="ru-R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«№5 </a:t>
            </a:r>
            <a:r>
              <a:rPr lang="ru-RU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мектебі</a:t>
            </a:r>
            <a:r>
              <a:rPr lang="ru-RU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КММ</a:t>
            </a:r>
            <a:endParaRPr lang="ru-RU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2" name="Picture 6" descr="Финансы и продажи | Ежегодное общее собрание участников ООО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833" b="96333" l="9902" r="8990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163577"/>
            <a:ext cx="4329302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565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Фон для презентации защиты диплома - 44 фото для презентаций и картинок на  рабочий стол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862" y="0"/>
            <a:ext cx="9177861" cy="688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 туралы жалпы мәлімет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5120" y="764704"/>
            <a:ext cx="7272808" cy="8738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 саны: 10</a:t>
            </a:r>
          </a:p>
          <a:p>
            <a:pPr marL="0" indent="0">
              <a:buNone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Қыздар: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6, Ұлдар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0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345120" y="1503006"/>
            <a:ext cx="3707088" cy="534649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2021-2022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жылындағы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тоқсаның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сапасы: </a:t>
            </a:r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pPr marL="0" lvl="0" indent="0">
              <a:buNone/>
            </a:pPr>
            <a:r>
              <a:rPr lang="kk-KZ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Екпінді</a:t>
            </a:r>
            <a:r>
              <a:rPr lang="kk-KZ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kk-KZ" sz="2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Иекенова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Аружан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Амелешева Аружан</a:t>
            </a:r>
            <a:endParaRPr lang="kk-KZ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Русланқызы Баян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Хайруллаев Алижан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kk-KZ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Қожабекова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Жанель</a:t>
            </a:r>
            <a:endParaRPr lang="kk-KZ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kk-KZ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Қанағаттанарлық: </a:t>
            </a:r>
            <a:r>
              <a:rPr lang="kk-KZ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Жұматай Эльмира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k-KZ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Советов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Серік</a:t>
            </a:r>
            <a:endParaRPr lang="kk-KZ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Қуанышұлы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Берікбоол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Төлеуғазыұлы Арұлан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Султанмухамутқызы Айжан</a:t>
            </a:r>
          </a:p>
          <a:p>
            <a:pPr marL="0" lvl="0" indent="0"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3095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5148064" y="1494502"/>
            <a:ext cx="3707088" cy="534649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2021-2022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жылындағы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тоқсаның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сапасы: </a:t>
            </a:r>
            <a:r>
              <a:rPr lang="kk-KZ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pPr marL="0" lvl="0" indent="0">
              <a:buNone/>
            </a:pPr>
            <a:r>
              <a:rPr lang="kk-KZ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Екпінді</a:t>
            </a:r>
            <a:r>
              <a:rPr lang="kk-KZ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kk-KZ" sz="20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Иекенова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Аружан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Амелешева Аружан</a:t>
            </a:r>
            <a:endParaRPr lang="kk-KZ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Русланқызы Баян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Хайруллаев Алижан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kk-KZ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Қожабекова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Жанель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k-KZ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Советов Серік</a:t>
            </a:r>
          </a:p>
          <a:p>
            <a:pPr marL="0" lvl="0" indent="0">
              <a:buNone/>
            </a:pPr>
            <a:r>
              <a:rPr lang="kk-KZ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Қанағаттанарлық</a:t>
            </a:r>
            <a:r>
              <a:rPr lang="kk-KZ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Жұматай Эльмира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Қуанышұлы </a:t>
            </a: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Берікбоол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Төлеуғазыұлы Арұлан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kk-KZ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Султанмухамутқызы Айжан</a:t>
            </a:r>
          </a:p>
          <a:p>
            <a:pPr marL="0" lvl="0" indent="0"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24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56629" y="0"/>
            <a:ext cx="808984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14.02.2022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жыл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ҰБТ </a:t>
            </a: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қорытындысы </a:t>
            </a:r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- 68, 2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kk-KZ" alt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801924"/>
              </p:ext>
            </p:extLst>
          </p:nvPr>
        </p:nvGraphicFramePr>
        <p:xfrm>
          <a:off x="1" y="576065"/>
          <a:ext cx="9031470" cy="621961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75620"/>
                <a:gridCol w="1820115"/>
                <a:gridCol w="899395"/>
                <a:gridCol w="1188218"/>
                <a:gridCol w="992938"/>
                <a:gridCol w="1383945"/>
                <a:gridCol w="1440160"/>
                <a:gridCol w="931079"/>
              </a:tblGrid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</a:t>
                      </a: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жөні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 </a:t>
                      </a:r>
                      <a:r>
                        <a:rPr lang="kk-KZ" sz="16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сауаттылық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 </a:t>
                      </a:r>
                      <a:r>
                        <a:rPr lang="kk-KZ" sz="16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сауаттылығы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 </a:t>
                      </a:r>
                      <a:r>
                        <a:rPr lang="kk-KZ" sz="16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тарихы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таңдау пәні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таңдау пәні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 ұпай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250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Амелешева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Аружан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15/7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20/17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15/6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 </a:t>
                      </a: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45/17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 тарихы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45/8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Жуматай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Эльмира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15/2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20/17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15/3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45/18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45/4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Иекенова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Жамила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15/3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20/18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15/2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 тілі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45/28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 тарихы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45/20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2721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Кожабекова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Жанел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20/19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15/14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Қуанышұлы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Берікбол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15/6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20/14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15/6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45/5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45/7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2721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Русланқызы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Баян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20/19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15/13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Советов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Серік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15/8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20/13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15/5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45/10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45/8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Сұлтанмухамутқызы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Айжан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15/5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20/14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15/11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35/14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45/21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Төлеуғазы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Арұлан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15/4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20/14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15/7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45/2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Физика 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45/11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Хайрулаев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Алижан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15/6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20/19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15/9</a:t>
                      </a:r>
                      <a:endParaRPr lang="ru-RU" sz="15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45/12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45/6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5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  <a:endParaRPr lang="ru-RU" sz="25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992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64269" y="0"/>
            <a:ext cx="84745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14.03.2022 </a:t>
            </a:r>
            <a:r>
              <a:rPr kumimoji="0" lang="ru-RU" altLang="ru-RU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жыл</a:t>
            </a: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ҰБТ </a:t>
            </a:r>
            <a:r>
              <a:rPr kumimoji="0" lang="kk-KZ" alt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қорытындысы </a:t>
            </a:r>
            <a:r>
              <a:rPr lang="kk-K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- </a:t>
            </a:r>
            <a:r>
              <a:rPr lang="kk-KZ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61,45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kumimoji="0" lang="kk-KZ" alt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196814"/>
              </p:ext>
            </p:extLst>
          </p:nvPr>
        </p:nvGraphicFramePr>
        <p:xfrm>
          <a:off x="1" y="576065"/>
          <a:ext cx="9031470" cy="6201830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375620"/>
                <a:gridCol w="1820115"/>
                <a:gridCol w="899395"/>
                <a:gridCol w="1188218"/>
                <a:gridCol w="992938"/>
                <a:gridCol w="1383945"/>
                <a:gridCol w="1440160"/>
                <a:gridCol w="931079"/>
              </a:tblGrid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</a:t>
                      </a: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kk-KZ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жөні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 </a:t>
                      </a:r>
                      <a:r>
                        <a:rPr lang="kk-KZ" sz="16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сауаттылық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 </a:t>
                      </a:r>
                      <a:r>
                        <a:rPr lang="kk-KZ" sz="16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сауаттылығы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 </a:t>
                      </a:r>
                      <a:r>
                        <a:rPr lang="kk-KZ" sz="16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тарихы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таңдау пәні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таңдау пәні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Жалпы ұпай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7250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Амелешева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Аружан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15/7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Ағылшын </a:t>
                      </a: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тілі</a:t>
                      </a:r>
                      <a:r>
                        <a:rPr lang="kk-KZ" sz="1400" b="1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45/1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Дүние тарихы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Жуматай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Эльмира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География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45/18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Иекенова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Жамила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Ағылшын тілі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45/2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Дүние тарихы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65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21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Кожабекова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Жанел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Қуанышұлы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Берікбол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20/14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Физика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38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21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Русланқызы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Баян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Советов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Серік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45/1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Физика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62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Сұлтанмухамутқызы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Айжан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Төлеуғазы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Арұлан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15/4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</a:t>
                      </a:r>
                      <a:r>
                        <a:rPr lang="en-US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15/7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Физика 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45/1</a:t>
                      </a:r>
                      <a:r>
                        <a:rPr lang="en-US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158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5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Хайрулаев</a:t>
                      </a:r>
                      <a:r>
                        <a:rPr lang="ru-RU" sz="16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Алижан</a:t>
                      </a:r>
                      <a:endParaRPr lang="ru-RU" sz="16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5539" marR="455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20/16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15/14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8800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336881"/>
              </p:ext>
            </p:extLst>
          </p:nvPr>
        </p:nvGraphicFramePr>
        <p:xfrm>
          <a:off x="346537" y="620688"/>
          <a:ext cx="8496943" cy="6037234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3456384"/>
                <a:gridCol w="5040559"/>
              </a:tblGrid>
              <a:tr h="8834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Иекенова Жамиля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 тілі орталығы</a:t>
                      </a:r>
                      <a:endParaRPr lang="ru-RU" sz="18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Дүниежүзі тарихы, математика, тарих – достық онлайн ҰБТ академиясы</a:t>
                      </a:r>
                      <a:endParaRPr lang="ru-RU" sz="1800" b="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4561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Хайруллаев Алижан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онлайн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35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Қожабекова Жанель</a:t>
                      </a:r>
                      <a:endParaRPr lang="ru-RU" sz="18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Дүниежүзі тарихы, математика, тарих - достық онлайн ҰБТ академиясы 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45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Султанмухамутқызы Айжан</a:t>
                      </a:r>
                      <a:endParaRPr lang="ru-RU" sz="18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 сауаттылығы, тарих- онлайн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00231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Жұматай Эльмира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Дүниежүзі тарихы, математика, тарих, география – достық онлайн ҰБТ академиясы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953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Қуанышұлы Берікбол</a:t>
                      </a:r>
                      <a:endParaRPr lang="ru-RU" sz="180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Қосымша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57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Төлеуғазыұлы Арұлан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Қосымша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08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Русланқызы Баян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Онлайн 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6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Советов Серік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8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Қосымша</a:t>
                      </a:r>
                      <a:endParaRPr lang="ru-RU" sz="1800" dirty="0" smtClean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7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Амелешева</a:t>
                      </a:r>
                      <a:r>
                        <a:rPr lang="kk-KZ" sz="1800" baseline="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Аружан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Ағылшын тілі орталығы</a:t>
                      </a:r>
                      <a:endParaRPr lang="ru-RU" sz="1800" b="0" dirty="0" smtClean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0" dirty="0" smtClean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Дүниежүзі тарихы, математика, тарих - онлайн</a:t>
                      </a:r>
                      <a:endParaRPr lang="ru-RU" sz="18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17078" y="11219"/>
            <a:ext cx="5955862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Қосымша сабақтарға қатысуы</a:t>
            </a:r>
            <a:endParaRPr kumimoji="0" lang="ru-RU" alt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352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469</Words>
  <Application>Microsoft Office PowerPoint</Application>
  <PresentationFormat>Экран (4:3)</PresentationFormat>
  <Paragraphs>268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Сынып туралы жалпы мәлімет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Тогжан</dc:creator>
  <cp:lastModifiedBy>Тогжан</cp:lastModifiedBy>
  <cp:revision>8</cp:revision>
  <dcterms:created xsi:type="dcterms:W3CDTF">2021-10-19T08:01:01Z</dcterms:created>
  <dcterms:modified xsi:type="dcterms:W3CDTF">2022-04-09T04:11:15Z</dcterms:modified>
</cp:coreProperties>
</file>