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9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Админ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\Desktop\АДАЛ УРПАК\Адал сурет байкауы\dc062761-c785-42f5-8e83-ee663434c2b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224469" cy="3168352"/>
          </a:xfrm>
          <a:prstGeom prst="rect">
            <a:avLst/>
          </a:prstGeom>
          <a:noFill/>
        </p:spPr>
      </p:pic>
      <p:pic>
        <p:nvPicPr>
          <p:cNvPr id="1027" name="Picture 3" descr="C:\Users\Админ\Desktop\АДАЛ УРПАК\Адал сурет байкауы\32f13a8b-d3dc-4e33-8d72-4b0bfcac58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0648"/>
            <a:ext cx="4320479" cy="3096344"/>
          </a:xfrm>
          <a:prstGeom prst="rect">
            <a:avLst/>
          </a:prstGeom>
          <a:noFill/>
        </p:spPr>
      </p:pic>
      <p:pic>
        <p:nvPicPr>
          <p:cNvPr id="1028" name="Picture 4" descr="C:\Users\Админ\Desktop\АДАЛ УРПАК\Адал сурет байкауы\a317a8c8-6852-46a7-8d6d-d7918ad8db3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29000"/>
            <a:ext cx="4176464" cy="3168352"/>
          </a:xfrm>
          <a:prstGeom prst="rect">
            <a:avLst/>
          </a:prstGeom>
          <a:noFill/>
        </p:spPr>
      </p:pic>
      <p:pic>
        <p:nvPicPr>
          <p:cNvPr id="1029" name="Picture 5" descr="C:\Users\Админ\Desktop\АДАЛ УРПАК\Адал сурет байкауы\2a602b51-501a-4469-9a29-0c80c0a98ea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429000"/>
            <a:ext cx="4151784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 descr="C:\Users\Админ\Desktop\slide-8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56576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241626"/>
          </a:xfrm>
        </p:spPr>
        <p:txBody>
          <a:bodyPr/>
          <a:lstStyle/>
          <a:p>
            <a:r>
              <a:rPr lang="kk-KZ" b="1" dirty="0" smtClean="0">
                <a:solidFill>
                  <a:srgbClr val="FF0000"/>
                </a:solidFill>
              </a:rPr>
              <a:t>Назарларыңызға рақмет!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140217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\Desktop\img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\Desktop\5f9be1481a2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2656"/>
            <a:ext cx="5472608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дмин\Desktop\5f9be3b8f40e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дмин\Desktop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32656"/>
            <a:ext cx="8128000" cy="61221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дмин\Desktop\img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136904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дмин\Desktop\img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6194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C:\Users\Админ\Desktop\5a02ef47b046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912" cy="61221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42" name="Picture 2" descr="C:\Users\Админ\Desktop\96ed0b67-c313-4b0a-a825-82d9f25a345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2880320" cy="3744416"/>
          </a:xfrm>
          <a:prstGeom prst="rect">
            <a:avLst/>
          </a:prstGeom>
          <a:noFill/>
        </p:spPr>
      </p:pic>
      <p:pic>
        <p:nvPicPr>
          <p:cNvPr id="5" name="Picture 2" descr="C:\Users\Админ\Desktop\777af96b-b7ea-4662-8c26-06d769388cc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0648"/>
            <a:ext cx="3096344" cy="3816424"/>
          </a:xfrm>
          <a:prstGeom prst="rect">
            <a:avLst/>
          </a:prstGeom>
          <a:noFill/>
        </p:spPr>
      </p:pic>
      <p:pic>
        <p:nvPicPr>
          <p:cNvPr id="10243" name="Picture 3" descr="C:\Users\Админ\Desktop\7c70656b-6881-446d-8e42-a85385dd76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789040"/>
            <a:ext cx="3528392" cy="3068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54</TotalTime>
  <Words>4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</vt:lpstr>
      <vt:lpstr>Слайд 10</vt:lpstr>
      <vt:lpstr>Слайд 11</vt:lpstr>
      <vt:lpstr>Назарларыңызға рақмет!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7</cp:revision>
  <dcterms:created xsi:type="dcterms:W3CDTF">2022-03-11T08:51:39Z</dcterms:created>
  <dcterms:modified xsi:type="dcterms:W3CDTF">2022-03-11T09:59:10Z</dcterms:modified>
</cp:coreProperties>
</file>