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0" r:id="rId5"/>
    <p:sldId id="265" r:id="rId6"/>
    <p:sldId id="262" r:id="rId7"/>
    <p:sldId id="264"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чт 22.04.21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чт 22.04.21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чт 22.04.21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чт 22.04.21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чт 22.04.21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чт 22.04.21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чт 22.04.21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чт 22.04.21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чт 22.04.21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чт 22.04.21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чт 22.04.21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чт 22.04.21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gif"/><Relationship Id="rId5" Type="http://schemas.openxmlformats.org/officeDocument/2006/relationships/image" Target="../media/image6.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gif"/><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User\Рабочий стол\Доктор фон Кымбат.jpg"/>
          <p:cNvPicPr>
            <a:picLocks noChangeAspect="1" noChangeArrowheads="1"/>
          </p:cNvPicPr>
          <p:nvPr/>
        </p:nvPicPr>
        <p:blipFill>
          <a:blip r:embed="rId2"/>
          <a:srcRect/>
          <a:stretch>
            <a:fillRect/>
          </a:stretch>
        </p:blipFill>
        <p:spPr bwMode="auto">
          <a:xfrm>
            <a:off x="12188" y="-66675"/>
            <a:ext cx="9144000" cy="6858000"/>
          </a:xfrm>
          <a:prstGeom prst="rect">
            <a:avLst/>
          </a:prstGeom>
          <a:noFill/>
        </p:spPr>
      </p:pic>
      <p:sp>
        <p:nvSpPr>
          <p:cNvPr id="5" name="Rectangle 3"/>
          <p:cNvSpPr>
            <a:spLocks noChangeArrowheads="1"/>
          </p:cNvSpPr>
          <p:nvPr/>
        </p:nvSpPr>
        <p:spPr bwMode="auto">
          <a:xfrm>
            <a:off x="179677" y="181089"/>
            <a:ext cx="8358246"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Қарағанды облысы білім басқармасының Балқаш қаласы білім бөлімінің «№5 жалпы білім беретін мектебі» КММ</a:t>
            </a:r>
            <a:endParaRPr kumimoji="0" lang="ru-RU" sz="20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6" name="TextBox 5"/>
          <p:cNvSpPr txBox="1"/>
          <p:nvPr/>
        </p:nvSpPr>
        <p:spPr>
          <a:xfrm>
            <a:off x="390258" y="1883440"/>
            <a:ext cx="5117846" cy="1938992"/>
          </a:xfrm>
          <a:prstGeom prst="rect">
            <a:avLst/>
          </a:prstGeom>
          <a:noFill/>
        </p:spPr>
        <p:txBody>
          <a:bodyPr wrap="square" rtlCol="0">
            <a:spAutoFit/>
          </a:bodyPr>
          <a:lstStyle/>
          <a:p>
            <a:pPr algn="ctr"/>
            <a:r>
              <a:rPr lang="kk-KZ" sz="2400" b="1" dirty="0" smtClean="0">
                <a:solidFill>
                  <a:srgbClr val="FF0000"/>
                </a:solidFill>
                <a:latin typeface="Times New Roman" pitchFamily="18" charset="0"/>
                <a:cs typeface="Times New Roman" pitchFamily="18" charset="0"/>
              </a:rPr>
              <a:t>Жобаның тақырыбы:</a:t>
            </a:r>
          </a:p>
          <a:p>
            <a:pPr algn="ctr"/>
            <a:r>
              <a:rPr lang="kk-KZ" sz="2400" b="1" i="1" dirty="0" smtClean="0">
                <a:solidFill>
                  <a:srgbClr val="FF0000"/>
                </a:solidFill>
                <a:latin typeface="Times New Roman" pitchFamily="18" charset="0"/>
                <a:cs typeface="Times New Roman" pitchFamily="18" charset="0"/>
              </a:rPr>
              <a:t>“</a:t>
            </a:r>
            <a:r>
              <a:rPr lang="kk-KZ" sz="2400" b="1" dirty="0" smtClean="0">
                <a:solidFill>
                  <a:srgbClr val="FF0000"/>
                </a:solidFill>
                <a:latin typeface="Times New Roman" pitchFamily="18" charset="0"/>
                <a:cs typeface="Times New Roman" pitchFamily="18" charset="0"/>
              </a:rPr>
              <a:t>Мамандықтар әлемінде”</a:t>
            </a:r>
          </a:p>
          <a:p>
            <a:pPr algn="ctr"/>
            <a:r>
              <a:rPr lang="kk-KZ" sz="2400" b="1" dirty="0" smtClean="0">
                <a:solidFill>
                  <a:srgbClr val="FF0000"/>
                </a:solidFill>
                <a:latin typeface="Times New Roman" pitchFamily="18" charset="0"/>
                <a:cs typeface="Times New Roman" pitchFamily="18" charset="0"/>
              </a:rPr>
              <a:t>5 “Б” сынып оқушысы</a:t>
            </a:r>
          </a:p>
          <a:p>
            <a:pPr algn="ctr"/>
            <a:r>
              <a:rPr lang="kk-KZ" sz="2400" b="1" dirty="0" smtClean="0">
                <a:solidFill>
                  <a:srgbClr val="FF0000"/>
                </a:solidFill>
                <a:latin typeface="Times New Roman" pitchFamily="18" charset="0"/>
                <a:cs typeface="Times New Roman" pitchFamily="18" charset="0"/>
              </a:rPr>
              <a:t>Асқар Қымбат</a:t>
            </a:r>
          </a:p>
          <a:p>
            <a:pPr algn="ctr"/>
            <a:r>
              <a:rPr lang="kk-KZ" sz="2400" b="1" dirty="0" smtClean="0">
                <a:solidFill>
                  <a:srgbClr val="FF0000"/>
                </a:solidFill>
                <a:latin typeface="Times New Roman" pitchFamily="18" charset="0"/>
                <a:cs typeface="Times New Roman" pitchFamily="18" charset="0"/>
              </a:rPr>
              <a:t>Жетекшісі: А.С.Жаксыбекова</a:t>
            </a:r>
            <a:endParaRPr lang="ru-RU" sz="2400" b="1" dirty="0">
              <a:solidFill>
                <a:srgbClr val="FF0000"/>
              </a:solidFill>
              <a:latin typeface="Times New Roman" pitchFamily="18" charset="0"/>
              <a:cs typeface="Times New Roman" pitchFamily="18" charset="0"/>
            </a:endParaRPr>
          </a:p>
        </p:txBody>
      </p:sp>
      <p:pic>
        <p:nvPicPr>
          <p:cNvPr id="8" name="Рисунок 7"/>
          <p:cNvPicPr>
            <a:picLocks noChangeAspect="1"/>
          </p:cNvPicPr>
          <p:nvPr/>
        </p:nvPicPr>
        <p:blipFill>
          <a:blip r:embed="rId3"/>
          <a:stretch>
            <a:fillRect/>
          </a:stretch>
        </p:blipFill>
        <p:spPr>
          <a:xfrm>
            <a:off x="5761531" y="1196752"/>
            <a:ext cx="2776392" cy="4939485"/>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User\Рабочий стол\Доктор фон Кымбат.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Скругленный прямоугольник 4"/>
          <p:cNvSpPr/>
          <p:nvPr/>
        </p:nvSpPr>
        <p:spPr>
          <a:xfrm>
            <a:off x="714348" y="714356"/>
            <a:ext cx="7643866" cy="521497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sz="3600" b="1" dirty="0" smtClean="0">
                <a:solidFill>
                  <a:srgbClr val="FF0000"/>
                </a:solidFill>
                <a:latin typeface="Times New Roman" pitchFamily="18" charset="0"/>
                <a:cs typeface="Times New Roman" pitchFamily="18" charset="0"/>
              </a:rPr>
              <a:t>                   </a:t>
            </a:r>
          </a:p>
          <a:p>
            <a:pPr algn="ctr"/>
            <a:endParaRPr lang="kk-KZ" sz="3600" b="1" dirty="0" smtClean="0">
              <a:solidFill>
                <a:srgbClr val="FF0000"/>
              </a:solidFill>
              <a:latin typeface="Times New Roman" pitchFamily="18" charset="0"/>
              <a:cs typeface="Times New Roman" pitchFamily="18" charset="0"/>
            </a:endParaRPr>
          </a:p>
          <a:p>
            <a:pPr algn="ctr"/>
            <a:endParaRPr lang="kk-KZ" sz="3600" b="1" dirty="0" smtClean="0">
              <a:solidFill>
                <a:srgbClr val="FF0000"/>
              </a:solidFill>
              <a:latin typeface="Times New Roman" pitchFamily="18" charset="0"/>
              <a:cs typeface="Times New Roman" pitchFamily="18" charset="0"/>
            </a:endParaRPr>
          </a:p>
          <a:p>
            <a:pPr algn="ctr"/>
            <a:endParaRPr lang="kk-KZ" sz="3600" b="1" dirty="0" smtClean="0">
              <a:solidFill>
                <a:srgbClr val="FF0000"/>
              </a:solidFill>
              <a:latin typeface="Times New Roman" pitchFamily="18" charset="0"/>
              <a:cs typeface="Times New Roman" pitchFamily="18" charset="0"/>
            </a:endParaRPr>
          </a:p>
          <a:p>
            <a:pPr algn="ctr"/>
            <a:endParaRPr lang="kk-KZ" sz="3600" b="1" dirty="0">
              <a:solidFill>
                <a:srgbClr val="FF0000"/>
              </a:solidFill>
              <a:latin typeface="Times New Roman" pitchFamily="18" charset="0"/>
              <a:cs typeface="Times New Roman" pitchFamily="18" charset="0"/>
            </a:endParaRPr>
          </a:p>
          <a:p>
            <a:pPr algn="ctr"/>
            <a:endParaRPr lang="kk-KZ" sz="3600" b="1" dirty="0" smtClean="0">
              <a:solidFill>
                <a:srgbClr val="FF0000"/>
              </a:solidFill>
              <a:latin typeface="Times New Roman" pitchFamily="18" charset="0"/>
              <a:cs typeface="Times New Roman" pitchFamily="18" charset="0"/>
            </a:endParaRPr>
          </a:p>
          <a:p>
            <a:pPr algn="ctr"/>
            <a:r>
              <a:rPr lang="kk-KZ" sz="3600" b="1" dirty="0" smtClean="0">
                <a:solidFill>
                  <a:srgbClr val="FF0000"/>
                </a:solidFill>
                <a:latin typeface="Times New Roman" pitchFamily="18" charset="0"/>
                <a:cs typeface="Times New Roman" pitchFamily="18" charset="0"/>
              </a:rPr>
              <a:t>Жобаның мақсаты:</a:t>
            </a:r>
          </a:p>
          <a:p>
            <a:pPr algn="ctr"/>
            <a:endParaRPr lang="kk-KZ" sz="3600" b="1" dirty="0" smtClean="0">
              <a:solidFill>
                <a:srgbClr val="FF0000"/>
              </a:solidFill>
              <a:latin typeface="Times New Roman" pitchFamily="18" charset="0"/>
              <a:cs typeface="Times New Roman" pitchFamily="18" charset="0"/>
            </a:endParaRPr>
          </a:p>
          <a:p>
            <a:pPr algn="ctr"/>
            <a:endParaRPr lang="kk-KZ" sz="3600" b="1" dirty="0">
              <a:solidFill>
                <a:srgbClr val="FF0000"/>
              </a:solidFill>
              <a:latin typeface="Times New Roman" pitchFamily="18" charset="0"/>
              <a:cs typeface="Times New Roman" pitchFamily="18" charset="0"/>
            </a:endParaRPr>
          </a:p>
          <a:p>
            <a:pPr algn="ctr"/>
            <a:endParaRPr lang="kk-KZ" sz="3600" b="1" dirty="0" smtClean="0">
              <a:solidFill>
                <a:srgbClr val="FF0000"/>
              </a:solidFill>
              <a:latin typeface="Times New Roman" pitchFamily="18" charset="0"/>
              <a:cs typeface="Times New Roman" pitchFamily="18" charset="0"/>
            </a:endParaRPr>
          </a:p>
          <a:p>
            <a:pPr algn="ctr"/>
            <a:endParaRPr lang="kk-KZ" sz="3600" b="1" dirty="0" smtClean="0">
              <a:solidFill>
                <a:srgbClr val="FF0000"/>
              </a:solidFill>
              <a:latin typeface="Times New Roman" pitchFamily="18" charset="0"/>
              <a:cs typeface="Times New Roman" pitchFamily="18" charset="0"/>
            </a:endParaRPr>
          </a:p>
          <a:p>
            <a:pPr algn="ctr"/>
            <a:endParaRPr lang="kk-KZ" sz="3600" b="1" dirty="0">
              <a:solidFill>
                <a:srgbClr val="002060"/>
              </a:solidFill>
              <a:latin typeface="Times New Roman" pitchFamily="18" charset="0"/>
              <a:cs typeface="Times New Roman" pitchFamily="18" charset="0"/>
            </a:endParaRPr>
          </a:p>
          <a:p>
            <a:endParaRPr lang="kk-KZ" sz="3600" b="1" dirty="0" smtClean="0">
              <a:solidFill>
                <a:srgbClr val="002060"/>
              </a:solidFill>
              <a:latin typeface="Times New Roman" pitchFamily="18" charset="0"/>
              <a:cs typeface="Times New Roman" pitchFamily="18" charset="0"/>
            </a:endParaRPr>
          </a:p>
          <a:p>
            <a:endParaRPr lang="kk-KZ" sz="2800" b="1" dirty="0">
              <a:solidFill>
                <a:srgbClr val="002060"/>
              </a:solidFill>
              <a:latin typeface="Times New Roman" pitchFamily="18" charset="0"/>
              <a:cs typeface="Times New Roman" pitchFamily="18" charset="0"/>
            </a:endParaRPr>
          </a:p>
          <a:p>
            <a:endParaRPr lang="kk-KZ" sz="2800" b="1" dirty="0" smtClean="0">
              <a:solidFill>
                <a:srgbClr val="002060"/>
              </a:solidFill>
              <a:latin typeface="Times New Roman" pitchFamily="18" charset="0"/>
              <a:cs typeface="Times New Roman" pitchFamily="18" charset="0"/>
            </a:endParaRPr>
          </a:p>
          <a:p>
            <a:endParaRPr lang="kk-KZ" sz="2800" b="1" dirty="0">
              <a:solidFill>
                <a:srgbClr val="002060"/>
              </a:solidFill>
              <a:latin typeface="Times New Roman" pitchFamily="18" charset="0"/>
              <a:cs typeface="Times New Roman" pitchFamily="18" charset="0"/>
            </a:endParaRPr>
          </a:p>
          <a:p>
            <a:endParaRPr lang="kk-KZ" sz="2800" b="1" dirty="0" smtClean="0">
              <a:solidFill>
                <a:srgbClr val="002060"/>
              </a:solidFill>
              <a:latin typeface="Times New Roman" pitchFamily="18" charset="0"/>
              <a:cs typeface="Times New Roman" pitchFamily="18" charset="0"/>
            </a:endParaRPr>
          </a:p>
          <a:p>
            <a:endParaRPr lang="kk-KZ" sz="2800" b="1" dirty="0">
              <a:solidFill>
                <a:srgbClr val="002060"/>
              </a:solidFill>
              <a:latin typeface="Times New Roman" pitchFamily="18" charset="0"/>
              <a:cs typeface="Times New Roman" pitchFamily="18" charset="0"/>
            </a:endParaRPr>
          </a:p>
          <a:p>
            <a:endParaRPr lang="kk-KZ" sz="2800" b="1" dirty="0" smtClean="0">
              <a:solidFill>
                <a:srgbClr val="002060"/>
              </a:solidFill>
              <a:latin typeface="Times New Roman" pitchFamily="18" charset="0"/>
              <a:cs typeface="Times New Roman" pitchFamily="18" charset="0"/>
            </a:endParaRPr>
          </a:p>
          <a:p>
            <a:endParaRPr lang="kk-KZ" sz="2800" b="1" dirty="0">
              <a:solidFill>
                <a:srgbClr val="002060"/>
              </a:solidFill>
              <a:latin typeface="Times New Roman" pitchFamily="18" charset="0"/>
              <a:cs typeface="Times New Roman" pitchFamily="18" charset="0"/>
            </a:endParaRPr>
          </a:p>
          <a:p>
            <a:endParaRPr lang="kk-KZ" sz="2800" b="1" dirty="0" smtClean="0">
              <a:solidFill>
                <a:srgbClr val="002060"/>
              </a:solidFill>
              <a:latin typeface="Times New Roman" pitchFamily="18" charset="0"/>
              <a:cs typeface="Times New Roman" pitchFamily="18" charset="0"/>
            </a:endParaRPr>
          </a:p>
          <a:p>
            <a:endParaRPr lang="kk-KZ" sz="2800" b="1" dirty="0">
              <a:solidFill>
                <a:srgbClr val="002060"/>
              </a:solidFill>
              <a:latin typeface="Times New Roman" pitchFamily="18" charset="0"/>
              <a:cs typeface="Times New Roman" pitchFamily="18" charset="0"/>
            </a:endParaRPr>
          </a:p>
          <a:p>
            <a:endParaRPr lang="kk-KZ" sz="2800" b="1" dirty="0" smtClean="0">
              <a:solidFill>
                <a:srgbClr val="FF0000"/>
              </a:solidFill>
              <a:latin typeface="Times New Roman" pitchFamily="18" charset="0"/>
              <a:cs typeface="Times New Roman" pitchFamily="18" charset="0"/>
            </a:endParaRPr>
          </a:p>
        </p:txBody>
      </p:sp>
      <p:sp>
        <p:nvSpPr>
          <p:cNvPr id="2" name="Прямоугольник 1"/>
          <p:cNvSpPr/>
          <p:nvPr/>
        </p:nvSpPr>
        <p:spPr>
          <a:xfrm>
            <a:off x="1115615" y="1916832"/>
            <a:ext cx="7057069" cy="3046988"/>
          </a:xfrm>
          <a:prstGeom prst="rect">
            <a:avLst/>
          </a:prstGeom>
        </p:spPr>
        <p:txBody>
          <a:bodyPr wrap="square">
            <a:spAutoFit/>
          </a:bodyPr>
          <a:lstStyle/>
          <a:p>
            <a:pPr marL="457200" indent="-457200">
              <a:buFont typeface="Wingdings" panose="05000000000000000000" pitchFamily="2" charset="2"/>
              <a:buChar char="Ø"/>
            </a:pPr>
            <a:r>
              <a:rPr lang="ru-RU" sz="2800" b="1" i="1" dirty="0" err="1" smtClean="0">
                <a:solidFill>
                  <a:srgbClr val="FF0000"/>
                </a:solidFill>
                <a:latin typeface="Times New Roman" panose="02020603050405020304" pitchFamily="18" charset="0"/>
                <a:cs typeface="Times New Roman" panose="02020603050405020304" pitchFamily="18" charset="0"/>
              </a:rPr>
              <a:t>Оқушыларға</a:t>
            </a:r>
            <a:r>
              <a:rPr lang="ru-RU" sz="2800" b="1" i="1" dirty="0" smtClean="0">
                <a:solidFill>
                  <a:srgbClr val="FF0000"/>
                </a:solidFill>
                <a:latin typeface="Times New Roman" panose="02020603050405020304" pitchFamily="18" charset="0"/>
                <a:cs typeface="Times New Roman" panose="02020603050405020304" pitchFamily="18" charset="0"/>
              </a:rPr>
              <a:t> </a:t>
            </a:r>
            <a:r>
              <a:rPr lang="ru-RU" sz="2800" b="1" i="1" dirty="0" err="1">
                <a:solidFill>
                  <a:srgbClr val="FF0000"/>
                </a:solidFill>
                <a:latin typeface="Times New Roman" panose="02020603050405020304" pitchFamily="18" charset="0"/>
                <a:cs typeface="Times New Roman" panose="02020603050405020304" pitchFamily="18" charset="0"/>
              </a:rPr>
              <a:t>болашақ</a:t>
            </a:r>
            <a:r>
              <a:rPr lang="ru-RU" sz="2800" b="1" i="1" dirty="0">
                <a:solidFill>
                  <a:srgbClr val="FF0000"/>
                </a:solidFill>
                <a:latin typeface="Times New Roman" panose="02020603050405020304" pitchFamily="18" charset="0"/>
                <a:cs typeface="Times New Roman" panose="02020603050405020304" pitchFamily="18" charset="0"/>
              </a:rPr>
              <a:t> </a:t>
            </a:r>
            <a:r>
              <a:rPr lang="ru-RU" sz="2800" b="1" i="1" dirty="0" err="1">
                <a:solidFill>
                  <a:srgbClr val="FF0000"/>
                </a:solidFill>
                <a:latin typeface="Times New Roman" panose="02020603050405020304" pitchFamily="18" charset="0"/>
                <a:cs typeface="Times New Roman" panose="02020603050405020304" pitchFamily="18" charset="0"/>
              </a:rPr>
              <a:t>мамандық</a:t>
            </a:r>
            <a:r>
              <a:rPr lang="ru-RU" sz="2800" b="1" i="1" dirty="0">
                <a:solidFill>
                  <a:srgbClr val="FF0000"/>
                </a:solidFill>
                <a:latin typeface="Times New Roman" panose="02020603050405020304" pitchFamily="18" charset="0"/>
                <a:cs typeface="Times New Roman" panose="02020603050405020304" pitchFamily="18" charset="0"/>
              </a:rPr>
              <a:t> </a:t>
            </a:r>
            <a:r>
              <a:rPr lang="ru-RU" sz="2800" b="1" i="1" dirty="0" err="1">
                <a:solidFill>
                  <a:srgbClr val="FF0000"/>
                </a:solidFill>
                <a:latin typeface="Times New Roman" panose="02020603050405020304" pitchFamily="18" charset="0"/>
                <a:cs typeface="Times New Roman" panose="02020603050405020304" pitchFamily="18" charset="0"/>
              </a:rPr>
              <a:t>және</a:t>
            </a:r>
            <a:r>
              <a:rPr lang="ru-RU" sz="2800" b="1" i="1" dirty="0">
                <a:solidFill>
                  <a:srgbClr val="FF0000"/>
                </a:solidFill>
                <a:latin typeface="Times New Roman" panose="02020603050405020304" pitchFamily="18" charset="0"/>
                <a:cs typeface="Times New Roman" panose="02020603050405020304" pitchFamily="18" charset="0"/>
              </a:rPr>
              <a:t> </a:t>
            </a:r>
            <a:r>
              <a:rPr lang="ru-RU" sz="2800" b="1" i="1" dirty="0" err="1">
                <a:solidFill>
                  <a:srgbClr val="FF0000"/>
                </a:solidFill>
                <a:latin typeface="Times New Roman" panose="02020603050405020304" pitchFamily="18" charset="0"/>
                <a:cs typeface="Times New Roman" panose="02020603050405020304" pitchFamily="18" charset="0"/>
              </a:rPr>
              <a:t>оқу</a:t>
            </a:r>
            <a:r>
              <a:rPr lang="ru-RU" sz="2800" b="1" i="1" dirty="0">
                <a:solidFill>
                  <a:srgbClr val="FF0000"/>
                </a:solidFill>
                <a:latin typeface="Times New Roman" panose="02020603050405020304" pitchFamily="18" charset="0"/>
                <a:cs typeface="Times New Roman" panose="02020603050405020304" pitchFamily="18" charset="0"/>
              </a:rPr>
              <a:t> </a:t>
            </a:r>
            <a:r>
              <a:rPr lang="ru-RU" sz="2800" b="1" i="1" dirty="0" err="1">
                <a:solidFill>
                  <a:srgbClr val="FF0000"/>
                </a:solidFill>
                <a:latin typeface="Times New Roman" panose="02020603050405020304" pitchFamily="18" charset="0"/>
                <a:cs typeface="Times New Roman" panose="02020603050405020304" pitchFamily="18" charset="0"/>
              </a:rPr>
              <a:t>бағдарын</a:t>
            </a:r>
            <a:r>
              <a:rPr lang="ru-RU" sz="2800" b="1" i="1" dirty="0">
                <a:solidFill>
                  <a:srgbClr val="FF0000"/>
                </a:solidFill>
                <a:latin typeface="Times New Roman" panose="02020603050405020304" pitchFamily="18" charset="0"/>
                <a:cs typeface="Times New Roman" panose="02020603050405020304" pitchFamily="18" charset="0"/>
              </a:rPr>
              <a:t> </a:t>
            </a:r>
            <a:r>
              <a:rPr lang="ru-RU" sz="2800" b="1" i="1" dirty="0" err="1">
                <a:solidFill>
                  <a:srgbClr val="FF0000"/>
                </a:solidFill>
                <a:latin typeface="Times New Roman" panose="02020603050405020304" pitchFamily="18" charset="0"/>
                <a:cs typeface="Times New Roman" panose="02020603050405020304" pitchFamily="18" charset="0"/>
              </a:rPr>
              <a:t>таңдауда</a:t>
            </a:r>
            <a:r>
              <a:rPr lang="ru-RU" sz="2800" b="1" i="1" dirty="0">
                <a:solidFill>
                  <a:srgbClr val="FF0000"/>
                </a:solidFill>
                <a:latin typeface="Times New Roman" panose="02020603050405020304" pitchFamily="18" charset="0"/>
                <a:cs typeface="Times New Roman" panose="02020603050405020304" pitchFamily="18" charset="0"/>
              </a:rPr>
              <a:t> </a:t>
            </a:r>
            <a:r>
              <a:rPr lang="ru-RU" sz="2800" b="1" i="1" dirty="0" err="1" smtClean="0">
                <a:solidFill>
                  <a:srgbClr val="FF0000"/>
                </a:solidFill>
                <a:latin typeface="Times New Roman" panose="02020603050405020304" pitchFamily="18" charset="0"/>
                <a:cs typeface="Times New Roman" panose="02020603050405020304" pitchFamily="18" charset="0"/>
              </a:rPr>
              <a:t>көмектесу</a:t>
            </a:r>
            <a:r>
              <a:rPr lang="kk-KZ" sz="2800" b="1" i="1" dirty="0" smtClean="0">
                <a:solidFill>
                  <a:srgbClr val="FF0000"/>
                </a:solidFill>
                <a:latin typeface="Times New Roman" panose="02020603050405020304" pitchFamily="18" charset="0"/>
                <a:cs typeface="Times New Roman" panose="02020603050405020304" pitchFamily="18" charset="0"/>
              </a:rPr>
              <a:t>;</a:t>
            </a:r>
          </a:p>
          <a:p>
            <a:endParaRPr lang="ru-RU" sz="2800" b="1" i="1" dirty="0" smtClean="0">
              <a:solidFill>
                <a:srgbClr val="FF0000"/>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ru-RU" sz="2800" b="1" i="1" dirty="0" smtClean="0">
                <a:solidFill>
                  <a:srgbClr val="FF0000"/>
                </a:solidFill>
                <a:latin typeface="Times New Roman" panose="02020603050405020304" pitchFamily="18" charset="0"/>
                <a:cs typeface="Times New Roman" panose="02020603050405020304" pitchFamily="18" charset="0"/>
              </a:rPr>
              <a:t>Д</a:t>
            </a:r>
            <a:r>
              <a:rPr lang="kk-KZ" sz="2800" b="1" i="1" dirty="0" smtClean="0">
                <a:solidFill>
                  <a:srgbClr val="FF0000"/>
                </a:solidFill>
                <a:latin typeface="Times New Roman" panose="02020603050405020304" pitchFamily="18" charset="0"/>
                <a:cs typeface="Times New Roman" panose="02020603050405020304" pitchFamily="18" charset="0"/>
              </a:rPr>
              <a:t>әрігер </a:t>
            </a:r>
            <a:r>
              <a:rPr lang="ru-RU" sz="2800" b="1" i="1" dirty="0" err="1" smtClean="0">
                <a:solidFill>
                  <a:srgbClr val="FF0000"/>
                </a:solidFill>
                <a:latin typeface="Times New Roman" panose="02020603050405020304" pitchFamily="18" charset="0"/>
                <a:cs typeface="Times New Roman" panose="02020603050405020304" pitchFamily="18" charset="0"/>
              </a:rPr>
              <a:t>мамандығының</a:t>
            </a:r>
            <a:r>
              <a:rPr lang="ru-RU" sz="2800" b="1" i="1" dirty="0" smtClean="0">
                <a:solidFill>
                  <a:srgbClr val="FF0000"/>
                </a:solidFill>
                <a:latin typeface="Times New Roman" panose="02020603050405020304" pitchFamily="18" charset="0"/>
                <a:cs typeface="Times New Roman" panose="02020603050405020304" pitchFamily="18" charset="0"/>
              </a:rPr>
              <a:t> </a:t>
            </a:r>
            <a:r>
              <a:rPr lang="ru-RU" sz="2800" b="1" i="1" dirty="0" err="1">
                <a:solidFill>
                  <a:srgbClr val="FF0000"/>
                </a:solidFill>
                <a:latin typeface="Times New Roman" panose="02020603050405020304" pitchFamily="18" charset="0"/>
                <a:cs typeface="Times New Roman" panose="02020603050405020304" pitchFamily="18" charset="0"/>
              </a:rPr>
              <a:t>әлемі</a:t>
            </a:r>
            <a:r>
              <a:rPr lang="ru-RU" sz="2800" b="1" i="1" dirty="0">
                <a:solidFill>
                  <a:srgbClr val="FF0000"/>
                </a:solidFill>
                <a:latin typeface="Times New Roman" panose="02020603050405020304" pitchFamily="18" charset="0"/>
                <a:cs typeface="Times New Roman" panose="02020603050405020304" pitchFamily="18" charset="0"/>
              </a:rPr>
              <a:t> </a:t>
            </a:r>
            <a:r>
              <a:rPr lang="ru-RU" sz="2800" b="1" i="1" dirty="0" smtClean="0">
                <a:solidFill>
                  <a:srgbClr val="FF0000"/>
                </a:solidFill>
                <a:latin typeface="Times New Roman" panose="02020603050405020304" pitchFamily="18" charset="0"/>
                <a:cs typeface="Times New Roman" panose="02020603050405020304" pitchFamily="18" charset="0"/>
              </a:rPr>
              <a:t>мен </a:t>
            </a:r>
            <a:r>
              <a:rPr lang="ru-RU" sz="2800" b="1" i="1" dirty="0" err="1">
                <a:solidFill>
                  <a:srgbClr val="FF0000"/>
                </a:solidFill>
                <a:latin typeface="Times New Roman" panose="02020603050405020304" pitchFamily="18" charset="0"/>
                <a:cs typeface="Times New Roman" panose="02020603050405020304" pitchFamily="18" charset="0"/>
              </a:rPr>
              <a:t>оның</a:t>
            </a:r>
            <a:r>
              <a:rPr lang="ru-RU" sz="2800" b="1" i="1" dirty="0">
                <a:solidFill>
                  <a:srgbClr val="FF0000"/>
                </a:solidFill>
                <a:latin typeface="Times New Roman" panose="02020603050405020304" pitchFamily="18" charset="0"/>
                <a:cs typeface="Times New Roman" panose="02020603050405020304" pitchFamily="18" charset="0"/>
              </a:rPr>
              <a:t> </a:t>
            </a:r>
            <a:r>
              <a:rPr lang="ru-RU" sz="2800" b="1" i="1" dirty="0" err="1">
                <a:solidFill>
                  <a:srgbClr val="FF0000"/>
                </a:solidFill>
                <a:latin typeface="Times New Roman" panose="02020603050405020304" pitchFamily="18" charset="0"/>
                <a:cs typeface="Times New Roman" panose="02020603050405020304" pitchFamily="18" charset="0"/>
              </a:rPr>
              <a:t>ерекшеліктері</a:t>
            </a:r>
            <a:r>
              <a:rPr lang="ru-RU" sz="2800" b="1" i="1" dirty="0">
                <a:solidFill>
                  <a:srgbClr val="FF0000"/>
                </a:solidFill>
                <a:latin typeface="Times New Roman" panose="02020603050405020304" pitchFamily="18" charset="0"/>
                <a:cs typeface="Times New Roman" panose="02020603050405020304" pitchFamily="18" charset="0"/>
              </a:rPr>
              <a:t> </a:t>
            </a:r>
            <a:r>
              <a:rPr lang="ru-RU" sz="2800" b="1" i="1" dirty="0" err="1">
                <a:solidFill>
                  <a:srgbClr val="FF0000"/>
                </a:solidFill>
                <a:latin typeface="Times New Roman" panose="02020603050405020304" pitchFamily="18" charset="0"/>
                <a:cs typeface="Times New Roman" panose="02020603050405020304" pitchFamily="18" charset="0"/>
              </a:rPr>
              <a:t>туралы</a:t>
            </a:r>
            <a:r>
              <a:rPr lang="ru-RU" sz="2800" b="1" i="1" dirty="0">
                <a:solidFill>
                  <a:srgbClr val="FF0000"/>
                </a:solidFill>
                <a:latin typeface="Times New Roman" panose="02020603050405020304" pitchFamily="18" charset="0"/>
                <a:cs typeface="Times New Roman" panose="02020603050405020304" pitchFamily="18" charset="0"/>
              </a:rPr>
              <a:t> </a:t>
            </a:r>
            <a:r>
              <a:rPr lang="ru-RU" sz="2800" b="1" i="1" dirty="0" err="1">
                <a:solidFill>
                  <a:srgbClr val="FF0000"/>
                </a:solidFill>
                <a:latin typeface="Times New Roman" panose="02020603050405020304" pitchFamily="18" charset="0"/>
                <a:cs typeface="Times New Roman" panose="02020603050405020304" pitchFamily="18" charset="0"/>
              </a:rPr>
              <a:t>дүниетанымын</a:t>
            </a:r>
            <a:r>
              <a:rPr lang="ru-RU" sz="2800" b="1" i="1" dirty="0">
                <a:solidFill>
                  <a:srgbClr val="FF0000"/>
                </a:solidFill>
                <a:latin typeface="Times New Roman" panose="02020603050405020304" pitchFamily="18" charset="0"/>
                <a:cs typeface="Times New Roman" panose="02020603050405020304" pitchFamily="18" charset="0"/>
              </a:rPr>
              <a:t> </a:t>
            </a:r>
            <a:r>
              <a:rPr lang="ru-RU" sz="2800" b="1" i="1" dirty="0" err="1">
                <a:solidFill>
                  <a:srgbClr val="FF0000"/>
                </a:solidFill>
                <a:latin typeface="Times New Roman" panose="02020603050405020304" pitchFamily="18" charset="0"/>
                <a:cs typeface="Times New Roman" panose="02020603050405020304" pitchFamily="18" charset="0"/>
              </a:rPr>
              <a:t>кеңейту</a:t>
            </a:r>
            <a:r>
              <a:rPr lang="ru-RU" sz="2800" b="1" i="1" dirty="0" smtClean="0">
                <a:solidFill>
                  <a:srgbClr val="FF0000"/>
                </a:solidFill>
                <a:latin typeface="Times New Roman" panose="02020603050405020304" pitchFamily="18" charset="0"/>
                <a:cs typeface="Times New Roman" panose="02020603050405020304" pitchFamily="18" charset="0"/>
              </a:rPr>
              <a:t>;</a:t>
            </a:r>
          </a:p>
          <a:p>
            <a:pPr marL="457200" indent="-457200">
              <a:buFont typeface="Wingdings" panose="05000000000000000000" pitchFamily="2" charset="2"/>
              <a:buChar char="Ø"/>
            </a:pPr>
            <a:endParaRPr lang="ru-RU" sz="2400" b="1" i="1" dirty="0" smtClean="0">
              <a:solidFill>
                <a:srgbClr val="FF0000"/>
              </a:solidFill>
              <a:latin typeface="Times New Roman" panose="02020603050405020304" pitchFamily="18" charset="0"/>
              <a:cs typeface="Times New Roman" panose="02020603050405020304" pitchFamily="18" charset="0"/>
            </a:endParaRPr>
          </a:p>
        </p:txBody>
      </p:sp>
      <p:pic>
        <p:nvPicPr>
          <p:cNvPr id="6" name="Picture 4" descr="Гифка прозрачный болезнь гиф картинка, скачать анимированный gif на GIFER  от Doomhamm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4520473"/>
            <a:ext cx="2926290" cy="2553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4" name="Picture 2" descr="C:\Documents and Settings\User\Рабочий стол\Доктор фон Кымбат.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Скругленный прямоугольник 6"/>
          <p:cNvSpPr/>
          <p:nvPr/>
        </p:nvSpPr>
        <p:spPr>
          <a:xfrm>
            <a:off x="714348" y="714356"/>
            <a:ext cx="7643866" cy="521497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sz="3600" b="1" dirty="0" smtClean="0">
                <a:solidFill>
                  <a:srgbClr val="FF0000"/>
                </a:solidFill>
                <a:latin typeface="Times New Roman" pitchFamily="18" charset="0"/>
                <a:cs typeface="Times New Roman" pitchFamily="18" charset="0"/>
              </a:rPr>
              <a:t>                   </a:t>
            </a:r>
          </a:p>
          <a:p>
            <a:pPr algn="ctr"/>
            <a:endParaRPr lang="kk-KZ" sz="3600" b="1" dirty="0" smtClean="0">
              <a:solidFill>
                <a:srgbClr val="FF0000"/>
              </a:solidFill>
              <a:latin typeface="Times New Roman" pitchFamily="18" charset="0"/>
              <a:cs typeface="Times New Roman" pitchFamily="18" charset="0"/>
            </a:endParaRPr>
          </a:p>
          <a:p>
            <a:pPr algn="ctr"/>
            <a:r>
              <a:rPr lang="kk-KZ" sz="3600" b="1" dirty="0" smtClean="0">
                <a:solidFill>
                  <a:srgbClr val="FF0000"/>
                </a:solidFill>
                <a:latin typeface="Times New Roman" pitchFamily="18" charset="0"/>
                <a:cs typeface="Times New Roman" pitchFamily="18" charset="0"/>
              </a:rPr>
              <a:t>Міндеттері:</a:t>
            </a:r>
          </a:p>
          <a:p>
            <a:pPr algn="ctr"/>
            <a:endParaRPr lang="kk-KZ" sz="3600" b="1" dirty="0">
              <a:solidFill>
                <a:srgbClr val="002060"/>
              </a:solidFill>
              <a:latin typeface="Times New Roman" pitchFamily="18" charset="0"/>
              <a:cs typeface="Times New Roman" pitchFamily="18" charset="0"/>
            </a:endParaRPr>
          </a:p>
          <a:p>
            <a:endParaRPr lang="kk-KZ" sz="3600" b="1" dirty="0" smtClean="0">
              <a:solidFill>
                <a:srgbClr val="002060"/>
              </a:solidFill>
              <a:latin typeface="Times New Roman" pitchFamily="18" charset="0"/>
              <a:cs typeface="Times New Roman" pitchFamily="18" charset="0"/>
            </a:endParaRPr>
          </a:p>
          <a:p>
            <a:endParaRPr lang="kk-KZ" sz="2800" b="1" dirty="0">
              <a:solidFill>
                <a:srgbClr val="002060"/>
              </a:solidFill>
              <a:latin typeface="Times New Roman" pitchFamily="18" charset="0"/>
              <a:cs typeface="Times New Roman" pitchFamily="18" charset="0"/>
            </a:endParaRPr>
          </a:p>
          <a:p>
            <a:endParaRPr lang="kk-KZ" sz="2800" b="1" dirty="0" smtClean="0">
              <a:solidFill>
                <a:srgbClr val="002060"/>
              </a:solidFill>
              <a:latin typeface="Times New Roman" pitchFamily="18" charset="0"/>
              <a:cs typeface="Times New Roman" pitchFamily="18" charset="0"/>
            </a:endParaRPr>
          </a:p>
          <a:p>
            <a:endParaRPr lang="kk-KZ" sz="2800" b="1" dirty="0">
              <a:solidFill>
                <a:srgbClr val="002060"/>
              </a:solidFill>
              <a:latin typeface="Times New Roman" pitchFamily="18" charset="0"/>
              <a:cs typeface="Times New Roman" pitchFamily="18" charset="0"/>
            </a:endParaRPr>
          </a:p>
          <a:p>
            <a:endParaRPr lang="kk-KZ" sz="2800" b="1" dirty="0" smtClean="0">
              <a:solidFill>
                <a:srgbClr val="002060"/>
              </a:solidFill>
              <a:latin typeface="Times New Roman" pitchFamily="18" charset="0"/>
              <a:cs typeface="Times New Roman" pitchFamily="18" charset="0"/>
            </a:endParaRPr>
          </a:p>
          <a:p>
            <a:endParaRPr lang="kk-KZ" sz="2800" b="1" dirty="0">
              <a:solidFill>
                <a:srgbClr val="002060"/>
              </a:solidFill>
              <a:latin typeface="Times New Roman" pitchFamily="18" charset="0"/>
              <a:cs typeface="Times New Roman" pitchFamily="18" charset="0"/>
            </a:endParaRPr>
          </a:p>
          <a:p>
            <a:endParaRPr lang="kk-KZ" sz="2800" b="1" dirty="0" smtClean="0">
              <a:solidFill>
                <a:srgbClr val="002060"/>
              </a:solidFill>
              <a:latin typeface="Times New Roman" pitchFamily="18" charset="0"/>
              <a:cs typeface="Times New Roman" pitchFamily="18" charset="0"/>
            </a:endParaRPr>
          </a:p>
          <a:p>
            <a:endParaRPr lang="kk-KZ" sz="2800" b="1" dirty="0">
              <a:solidFill>
                <a:srgbClr val="002060"/>
              </a:solidFill>
              <a:latin typeface="Times New Roman" pitchFamily="18" charset="0"/>
              <a:cs typeface="Times New Roman" pitchFamily="18" charset="0"/>
            </a:endParaRPr>
          </a:p>
          <a:p>
            <a:endParaRPr lang="kk-KZ" sz="2800" b="1" dirty="0" smtClean="0">
              <a:solidFill>
                <a:srgbClr val="002060"/>
              </a:solidFill>
              <a:latin typeface="Times New Roman" pitchFamily="18" charset="0"/>
              <a:cs typeface="Times New Roman" pitchFamily="18" charset="0"/>
            </a:endParaRPr>
          </a:p>
          <a:p>
            <a:endParaRPr lang="kk-KZ" sz="2800" b="1" dirty="0">
              <a:solidFill>
                <a:srgbClr val="002060"/>
              </a:solidFill>
              <a:latin typeface="Times New Roman" pitchFamily="18" charset="0"/>
              <a:cs typeface="Times New Roman" pitchFamily="18" charset="0"/>
            </a:endParaRPr>
          </a:p>
          <a:p>
            <a:endParaRPr lang="kk-KZ" sz="2800" b="1" dirty="0" smtClean="0">
              <a:solidFill>
                <a:srgbClr val="FF0000"/>
              </a:solidFill>
              <a:latin typeface="Times New Roman" pitchFamily="18" charset="0"/>
              <a:cs typeface="Times New Roman" pitchFamily="18" charset="0"/>
            </a:endParaRPr>
          </a:p>
        </p:txBody>
      </p:sp>
      <p:sp>
        <p:nvSpPr>
          <p:cNvPr id="8" name="Прямоугольник 7"/>
          <p:cNvSpPr/>
          <p:nvPr/>
        </p:nvSpPr>
        <p:spPr>
          <a:xfrm>
            <a:off x="971600" y="1600200"/>
            <a:ext cx="6984776" cy="3785652"/>
          </a:xfrm>
          <a:prstGeom prst="rect">
            <a:avLst/>
          </a:prstGeom>
        </p:spPr>
        <p:txBody>
          <a:bodyPr wrap="square">
            <a:spAutoFit/>
          </a:bodyPr>
          <a:lstStyle/>
          <a:p>
            <a:pPr marL="342900" indent="-342900">
              <a:buFont typeface="Wingdings" panose="05000000000000000000" pitchFamily="2" charset="2"/>
              <a:buChar char="Ø"/>
            </a:pPr>
            <a:r>
              <a:rPr lang="ru-RU" sz="2800" b="1" i="1" dirty="0" err="1" smtClean="0">
                <a:solidFill>
                  <a:srgbClr val="FF0000"/>
                </a:solidFill>
                <a:latin typeface="Times New Roman" panose="02020603050405020304" pitchFamily="18" charset="0"/>
                <a:cs typeface="Times New Roman" panose="02020603050405020304" pitchFamily="18" charset="0"/>
              </a:rPr>
              <a:t>Мамандықты</a:t>
            </a:r>
            <a:r>
              <a:rPr lang="ru-RU" sz="2800" b="1" i="1" dirty="0" smtClean="0">
                <a:solidFill>
                  <a:srgbClr val="FF0000"/>
                </a:solidFill>
                <a:latin typeface="Times New Roman" panose="02020603050405020304" pitchFamily="18" charset="0"/>
                <a:cs typeface="Times New Roman" panose="02020603050405020304" pitchFamily="18" charset="0"/>
              </a:rPr>
              <a:t> </a:t>
            </a:r>
            <a:r>
              <a:rPr lang="ru-RU" sz="2800" b="1" i="1" dirty="0" err="1">
                <a:solidFill>
                  <a:srgbClr val="FF0000"/>
                </a:solidFill>
                <a:latin typeface="Times New Roman" panose="02020603050405020304" pitchFamily="18" charset="0"/>
                <a:cs typeface="Times New Roman" panose="02020603050405020304" pitchFamily="18" charset="0"/>
              </a:rPr>
              <a:t>талдай</a:t>
            </a:r>
            <a:r>
              <a:rPr lang="ru-RU" sz="2800" b="1" i="1" dirty="0">
                <a:solidFill>
                  <a:srgbClr val="FF0000"/>
                </a:solidFill>
                <a:latin typeface="Times New Roman" panose="02020603050405020304" pitchFamily="18" charset="0"/>
                <a:cs typeface="Times New Roman" panose="02020603050405020304" pitchFamily="18" charset="0"/>
              </a:rPr>
              <a:t> </a:t>
            </a:r>
            <a:r>
              <a:rPr lang="ru-RU" sz="2800" b="1" i="1" dirty="0" err="1">
                <a:solidFill>
                  <a:srgbClr val="FF0000"/>
                </a:solidFill>
                <a:latin typeface="Times New Roman" panose="02020603050405020304" pitchFamily="18" charset="0"/>
                <a:cs typeface="Times New Roman" panose="02020603050405020304" pitchFamily="18" charset="0"/>
              </a:rPr>
              <a:t>және</a:t>
            </a:r>
            <a:r>
              <a:rPr lang="ru-RU" sz="2800" b="1" i="1" dirty="0">
                <a:solidFill>
                  <a:srgbClr val="FF0000"/>
                </a:solidFill>
                <a:latin typeface="Times New Roman" panose="02020603050405020304" pitchFamily="18" charset="0"/>
                <a:cs typeface="Times New Roman" panose="02020603050405020304" pitchFamily="18" charset="0"/>
              </a:rPr>
              <a:t> </a:t>
            </a:r>
            <a:r>
              <a:rPr lang="ru-RU" sz="2800" b="1" i="1" dirty="0" err="1">
                <a:solidFill>
                  <a:srgbClr val="FF0000"/>
                </a:solidFill>
                <a:latin typeface="Times New Roman" panose="02020603050405020304" pitchFamily="18" charset="0"/>
                <a:cs typeface="Times New Roman" panose="02020603050405020304" pitchFamily="18" charset="0"/>
              </a:rPr>
              <a:t>таңдай</a:t>
            </a:r>
            <a:r>
              <a:rPr lang="ru-RU" sz="2800" b="1" i="1" dirty="0">
                <a:solidFill>
                  <a:srgbClr val="FF0000"/>
                </a:solidFill>
                <a:latin typeface="Times New Roman" panose="02020603050405020304" pitchFamily="18" charset="0"/>
                <a:cs typeface="Times New Roman" panose="02020603050405020304" pitchFamily="18" charset="0"/>
              </a:rPr>
              <a:t> </a:t>
            </a:r>
            <a:r>
              <a:rPr lang="ru-RU" sz="2800" b="1" i="1" dirty="0" err="1">
                <a:solidFill>
                  <a:srgbClr val="FF0000"/>
                </a:solidFill>
                <a:latin typeface="Times New Roman" panose="02020603050405020304" pitchFamily="18" charset="0"/>
                <a:cs typeface="Times New Roman" panose="02020603050405020304" pitchFamily="18" charset="0"/>
              </a:rPr>
              <a:t>білуге</a:t>
            </a:r>
            <a:r>
              <a:rPr lang="ru-RU" sz="2800" b="1" i="1" dirty="0">
                <a:solidFill>
                  <a:srgbClr val="FF0000"/>
                </a:solidFill>
                <a:latin typeface="Times New Roman" panose="02020603050405020304" pitchFamily="18" charset="0"/>
                <a:cs typeface="Times New Roman" panose="02020603050405020304" pitchFamily="18" charset="0"/>
              </a:rPr>
              <a:t> </a:t>
            </a:r>
            <a:r>
              <a:rPr lang="ru-RU" sz="2800" b="1" i="1" dirty="0" err="1" smtClean="0">
                <a:solidFill>
                  <a:srgbClr val="FF0000"/>
                </a:solidFill>
                <a:latin typeface="Times New Roman" panose="02020603050405020304" pitchFamily="18" charset="0"/>
                <a:cs typeface="Times New Roman" panose="02020603050405020304" pitchFamily="18" charset="0"/>
              </a:rPr>
              <a:t>үйрену</a:t>
            </a:r>
            <a:r>
              <a:rPr lang="ru-RU" sz="2800" b="1" i="1" dirty="0" smtClean="0">
                <a:solidFill>
                  <a:srgbClr val="FF0000"/>
                </a:solidFill>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Ø"/>
            </a:pPr>
            <a:endParaRPr lang="ru-RU" sz="2800" b="1" i="1" dirty="0" smtClean="0">
              <a:solidFill>
                <a:srgbClr val="FF000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ru-RU" sz="2800" b="1" i="1" dirty="0" err="1">
                <a:solidFill>
                  <a:srgbClr val="FF0000"/>
                </a:solidFill>
                <a:latin typeface="Times New Roman" panose="02020603050405020304" pitchFamily="18" charset="0"/>
                <a:cs typeface="Times New Roman" panose="02020603050405020304" pitchFamily="18" charset="0"/>
              </a:rPr>
              <a:t>Оқушыны</a:t>
            </a:r>
            <a:r>
              <a:rPr lang="ru-RU" sz="2800" b="1" i="1" dirty="0">
                <a:solidFill>
                  <a:srgbClr val="FF0000"/>
                </a:solidFill>
                <a:latin typeface="Times New Roman" panose="02020603050405020304" pitchFamily="18" charset="0"/>
                <a:cs typeface="Times New Roman" panose="02020603050405020304" pitchFamily="18" charset="0"/>
              </a:rPr>
              <a:t> </a:t>
            </a:r>
            <a:r>
              <a:rPr lang="ru-RU" sz="2800" b="1" i="1" dirty="0" err="1">
                <a:solidFill>
                  <a:srgbClr val="FF0000"/>
                </a:solidFill>
                <a:latin typeface="Times New Roman" panose="02020603050405020304" pitchFamily="18" charset="0"/>
                <a:cs typeface="Times New Roman" panose="02020603050405020304" pitchFamily="18" charset="0"/>
              </a:rPr>
              <a:t>өзінің</a:t>
            </a:r>
            <a:r>
              <a:rPr lang="ru-RU" sz="2800" b="1" i="1" dirty="0">
                <a:solidFill>
                  <a:srgbClr val="FF0000"/>
                </a:solidFill>
                <a:latin typeface="Times New Roman" panose="02020603050405020304" pitchFamily="18" charset="0"/>
                <a:cs typeface="Times New Roman" panose="02020603050405020304" pitchFamily="18" charset="0"/>
              </a:rPr>
              <a:t> </a:t>
            </a:r>
            <a:r>
              <a:rPr lang="ru-RU" sz="2800" b="1" i="1" dirty="0" err="1">
                <a:solidFill>
                  <a:srgbClr val="FF0000"/>
                </a:solidFill>
                <a:latin typeface="Times New Roman" panose="02020603050405020304" pitchFamily="18" charset="0"/>
                <a:cs typeface="Times New Roman" panose="02020603050405020304" pitchFamily="18" charset="0"/>
              </a:rPr>
              <a:t>қабілетін</a:t>
            </a:r>
            <a:r>
              <a:rPr lang="ru-RU" sz="2800" b="1" i="1" dirty="0">
                <a:solidFill>
                  <a:srgbClr val="FF0000"/>
                </a:solidFill>
                <a:latin typeface="Times New Roman" panose="02020603050405020304" pitchFamily="18" charset="0"/>
                <a:cs typeface="Times New Roman" panose="02020603050405020304" pitchFamily="18" charset="0"/>
              </a:rPr>
              <a:t>, </a:t>
            </a:r>
            <a:r>
              <a:rPr lang="ru-RU" sz="2800" b="1" i="1" dirty="0" err="1">
                <a:solidFill>
                  <a:srgbClr val="FF0000"/>
                </a:solidFill>
                <a:latin typeface="Times New Roman" panose="02020603050405020304" pitchFamily="18" charset="0"/>
                <a:cs typeface="Times New Roman" panose="02020603050405020304" pitchFamily="18" charset="0"/>
              </a:rPr>
              <a:t>бейімін</a:t>
            </a:r>
            <a:r>
              <a:rPr lang="ru-RU" sz="2800" b="1" i="1" dirty="0">
                <a:solidFill>
                  <a:srgbClr val="FF0000"/>
                </a:solidFill>
                <a:latin typeface="Times New Roman" panose="02020603050405020304" pitchFamily="18" charset="0"/>
                <a:cs typeface="Times New Roman" panose="02020603050405020304" pitchFamily="18" charset="0"/>
              </a:rPr>
              <a:t>, </a:t>
            </a:r>
            <a:r>
              <a:rPr lang="ru-RU" sz="2800" b="1" i="1" dirty="0" err="1">
                <a:solidFill>
                  <a:srgbClr val="FF0000"/>
                </a:solidFill>
                <a:latin typeface="Times New Roman" panose="02020603050405020304" pitchFamily="18" charset="0"/>
                <a:cs typeface="Times New Roman" panose="02020603050405020304" pitchFamily="18" charset="0"/>
              </a:rPr>
              <a:t>қызығушылығын</a:t>
            </a:r>
            <a:r>
              <a:rPr lang="ru-RU" sz="2800" b="1" i="1" dirty="0">
                <a:solidFill>
                  <a:srgbClr val="FF0000"/>
                </a:solidFill>
                <a:latin typeface="Times New Roman" panose="02020603050405020304" pitchFamily="18" charset="0"/>
                <a:cs typeface="Times New Roman" panose="02020603050405020304" pitchFamily="18" charset="0"/>
              </a:rPr>
              <a:t> </a:t>
            </a:r>
            <a:r>
              <a:rPr lang="ru-RU" sz="2800" b="1" i="1" dirty="0" err="1">
                <a:solidFill>
                  <a:srgbClr val="FF0000"/>
                </a:solidFill>
                <a:latin typeface="Times New Roman" panose="02020603050405020304" pitchFamily="18" charset="0"/>
                <a:cs typeface="Times New Roman" panose="02020603050405020304" pitchFamily="18" charset="0"/>
              </a:rPr>
              <a:t>мамандыққа</a:t>
            </a:r>
            <a:r>
              <a:rPr lang="ru-RU" sz="2800" b="1" i="1" dirty="0">
                <a:solidFill>
                  <a:srgbClr val="FF0000"/>
                </a:solidFill>
                <a:latin typeface="Times New Roman" panose="02020603050405020304" pitchFamily="18" charset="0"/>
                <a:cs typeface="Times New Roman" panose="02020603050405020304" pitchFamily="18" charset="0"/>
              </a:rPr>
              <a:t> </a:t>
            </a:r>
            <a:r>
              <a:rPr lang="ru-RU" sz="2800" b="1" i="1" dirty="0" err="1">
                <a:solidFill>
                  <a:srgbClr val="FF0000"/>
                </a:solidFill>
                <a:latin typeface="Times New Roman" panose="02020603050405020304" pitchFamily="18" charset="0"/>
                <a:cs typeface="Times New Roman" panose="02020603050405020304" pitchFamily="18" charset="0"/>
              </a:rPr>
              <a:t>сай</a:t>
            </a:r>
            <a:r>
              <a:rPr lang="ru-RU" sz="2800" b="1" i="1" dirty="0">
                <a:solidFill>
                  <a:srgbClr val="FF0000"/>
                </a:solidFill>
                <a:latin typeface="Times New Roman" panose="02020603050405020304" pitchFamily="18" charset="0"/>
                <a:cs typeface="Times New Roman" panose="02020603050405020304" pitchFamily="18" charset="0"/>
              </a:rPr>
              <a:t> </a:t>
            </a:r>
            <a:r>
              <a:rPr lang="ru-RU" sz="2800" b="1" i="1" dirty="0" err="1">
                <a:solidFill>
                  <a:srgbClr val="FF0000"/>
                </a:solidFill>
                <a:latin typeface="Times New Roman" panose="02020603050405020304" pitchFamily="18" charset="0"/>
                <a:cs typeface="Times New Roman" panose="02020603050405020304" pitchFamily="18" charset="0"/>
              </a:rPr>
              <a:t>тани</a:t>
            </a:r>
            <a:r>
              <a:rPr lang="ru-RU" sz="2800" b="1" i="1" dirty="0">
                <a:solidFill>
                  <a:srgbClr val="FF0000"/>
                </a:solidFill>
                <a:latin typeface="Times New Roman" panose="02020603050405020304" pitchFamily="18" charset="0"/>
                <a:cs typeface="Times New Roman" panose="02020603050405020304" pitchFamily="18" charset="0"/>
              </a:rPr>
              <a:t> </a:t>
            </a:r>
            <a:r>
              <a:rPr lang="ru-RU" sz="2800" b="1" i="1" dirty="0" err="1">
                <a:solidFill>
                  <a:srgbClr val="FF0000"/>
                </a:solidFill>
                <a:latin typeface="Times New Roman" panose="02020603050405020304" pitchFamily="18" charset="0"/>
                <a:cs typeface="Times New Roman" panose="02020603050405020304" pitchFamily="18" charset="0"/>
              </a:rPr>
              <a:t>білуге</a:t>
            </a:r>
            <a:r>
              <a:rPr lang="ru-RU" sz="2800" b="1" i="1" dirty="0">
                <a:solidFill>
                  <a:srgbClr val="FF0000"/>
                </a:solidFill>
                <a:latin typeface="Times New Roman" panose="02020603050405020304" pitchFamily="18" charset="0"/>
                <a:cs typeface="Times New Roman" panose="02020603050405020304" pitchFamily="18" charset="0"/>
              </a:rPr>
              <a:t> </a:t>
            </a:r>
            <a:r>
              <a:rPr lang="ru-RU" sz="2800" b="1" i="1" dirty="0" err="1" smtClean="0">
                <a:solidFill>
                  <a:srgbClr val="FF0000"/>
                </a:solidFill>
                <a:latin typeface="Times New Roman" panose="02020603050405020304" pitchFamily="18" charset="0"/>
                <a:cs typeface="Times New Roman" panose="02020603050405020304" pitchFamily="18" charset="0"/>
              </a:rPr>
              <a:t>үйрену</a:t>
            </a:r>
            <a:r>
              <a:rPr lang="ru-RU" sz="2800" b="1" i="1" dirty="0" smtClean="0">
                <a:solidFill>
                  <a:srgbClr val="FF0000"/>
                </a:solidFill>
                <a:latin typeface="Times New Roman" panose="02020603050405020304" pitchFamily="18" charset="0"/>
                <a:cs typeface="Times New Roman" panose="02020603050405020304" pitchFamily="18" charset="0"/>
              </a:rPr>
              <a:t>;</a:t>
            </a:r>
          </a:p>
          <a:p>
            <a:r>
              <a:rPr lang="ru-RU" sz="2400" b="1" i="1" dirty="0">
                <a:solidFill>
                  <a:srgbClr val="FF0000"/>
                </a:solidFill>
                <a:latin typeface="Times New Roman" panose="02020603050405020304" pitchFamily="18" charset="0"/>
                <a:cs typeface="Times New Roman" panose="02020603050405020304" pitchFamily="18" charset="0"/>
              </a:rPr>
              <a:t/>
            </a:r>
            <a:br>
              <a:rPr lang="ru-RU" sz="2400" b="1" i="1" dirty="0">
                <a:solidFill>
                  <a:srgbClr val="FF0000"/>
                </a:solidFill>
                <a:latin typeface="Times New Roman" panose="02020603050405020304" pitchFamily="18" charset="0"/>
                <a:cs typeface="Times New Roman" panose="02020603050405020304" pitchFamily="18" charset="0"/>
              </a:rPr>
            </a:br>
            <a:r>
              <a:rPr lang="ru-RU" sz="2400" b="1" i="1" dirty="0">
                <a:solidFill>
                  <a:srgbClr val="FF0000"/>
                </a:solidFill>
                <a:latin typeface="Times New Roman" panose="02020603050405020304" pitchFamily="18" charset="0"/>
                <a:cs typeface="Times New Roman" panose="02020603050405020304" pitchFamily="18" charset="0"/>
              </a:rPr>
              <a:t/>
            </a:r>
            <a:br>
              <a:rPr lang="ru-RU" sz="2400" b="1" i="1" dirty="0">
                <a:solidFill>
                  <a:srgbClr val="FF0000"/>
                </a:solidFill>
                <a:latin typeface="Times New Roman" panose="02020603050405020304" pitchFamily="18" charset="0"/>
                <a:cs typeface="Times New Roman" panose="02020603050405020304" pitchFamily="18" charset="0"/>
              </a:rPr>
            </a:br>
            <a:endParaRPr lang="ru-RU" sz="2400" b="1" i="1" dirty="0">
              <a:solidFill>
                <a:srgbClr val="FF0000"/>
              </a:solidFill>
              <a:latin typeface="Times New Roman" panose="02020603050405020304" pitchFamily="18" charset="0"/>
              <a:cs typeface="Times New Roman" panose="02020603050405020304" pitchFamily="18" charset="0"/>
            </a:endParaRPr>
          </a:p>
        </p:txBody>
      </p:sp>
      <p:pic>
        <p:nvPicPr>
          <p:cNvPr id="9" name="Picture 4" descr="Гифка прозрачный болезнь гиф картинка, скачать анимированный gif на GIFER  от Doomhamm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4520473"/>
            <a:ext cx="2926290" cy="255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53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User\Рабочий стол\Доктор фон Кымбат.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2" name="AutoShape 2" descr="[Phot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4" name="TextBox 13"/>
          <p:cNvSpPr txBox="1"/>
          <p:nvPr/>
        </p:nvSpPr>
        <p:spPr>
          <a:xfrm>
            <a:off x="307975" y="140624"/>
            <a:ext cx="8512496" cy="3539430"/>
          </a:xfrm>
          <a:prstGeom prst="rect">
            <a:avLst/>
          </a:prstGeom>
          <a:noFill/>
        </p:spPr>
        <p:txBody>
          <a:bodyPr wrap="square" rtlCol="0">
            <a:spAutoFit/>
          </a:bodyPr>
          <a:lstStyle/>
          <a:p>
            <a:r>
              <a:rPr lang="kk-KZ" sz="2800" b="1" i="1" dirty="0" smtClean="0">
                <a:solidFill>
                  <a:srgbClr val="FF0000"/>
                </a:solidFill>
                <a:latin typeface="Times New Roman" panose="02020603050405020304" pitchFamily="18" charset="0"/>
                <a:cs typeface="Times New Roman" panose="02020603050405020304" pitchFamily="18" charset="0"/>
              </a:rPr>
              <a:t>Менің анам Ахметова Алтын Серикбековна Саяқ кентінде медбике болып істеген. Анамның жолын қуып, мен болашақ дәрігер мамандығын таңдадым.Себебі мен елімізде ешкімнің ауырғанын қаламаймын.Бәріміздің деніміз сау болғанын қалаймын.Мен адамдарды өз қолыммен емдегім келеді.Науқастардың ауырған жерін жазып, кішкене болса да көмегімді тигізгім келеді.</a:t>
            </a:r>
            <a:endParaRPr lang="ru-RU" sz="2800" b="1" i="1" dirty="0">
              <a:solidFill>
                <a:srgbClr val="FF0000"/>
              </a:solidFill>
              <a:latin typeface="Times New Roman" panose="02020603050405020304" pitchFamily="18" charset="0"/>
              <a:cs typeface="Times New Roman" panose="02020603050405020304" pitchFamily="18" charset="0"/>
            </a:endParaRPr>
          </a:p>
        </p:txBody>
      </p:sp>
      <p:sp>
        <p:nvSpPr>
          <p:cNvPr id="15" name="AutoShape 4" descr="[Phot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 name="Рисунок 19"/>
          <p:cNvPicPr>
            <a:picLocks noChangeAspect="1"/>
          </p:cNvPicPr>
          <p:nvPr/>
        </p:nvPicPr>
        <p:blipFill>
          <a:blip r:embed="rId3"/>
          <a:stretch>
            <a:fillRect/>
          </a:stretch>
        </p:blipFill>
        <p:spPr>
          <a:xfrm>
            <a:off x="1619672" y="3666942"/>
            <a:ext cx="2205790" cy="2937426"/>
          </a:xfrm>
          <a:prstGeom prst="rect">
            <a:avLst/>
          </a:prstGeom>
          <a:ln>
            <a:noFill/>
          </a:ln>
          <a:effectLst>
            <a:softEdge rad="112500"/>
          </a:effectLst>
        </p:spPr>
      </p:pic>
      <p:sp>
        <p:nvSpPr>
          <p:cNvPr id="21" name="AutoShape 6" descr="[Phot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2" name="Рисунок 21"/>
          <p:cNvPicPr>
            <a:picLocks noChangeAspect="1"/>
          </p:cNvPicPr>
          <p:nvPr/>
        </p:nvPicPr>
        <p:blipFill>
          <a:blip r:embed="rId4"/>
          <a:stretch>
            <a:fillRect/>
          </a:stretch>
        </p:blipFill>
        <p:spPr>
          <a:xfrm>
            <a:off x="4376401" y="3664773"/>
            <a:ext cx="2137466" cy="2924314"/>
          </a:xfrm>
          <a:prstGeom prst="rect">
            <a:avLst/>
          </a:prstGeom>
          <a:ln>
            <a:noFill/>
          </a:ln>
          <a:effectLst>
            <a:softEdge rad="112500"/>
          </a:effectLst>
        </p:spPr>
      </p:pic>
      <p:pic>
        <p:nvPicPr>
          <p:cNvPr id="10" name="Picture 4" descr="Гифка прозрачный болезнь гиф картинка, скачать анимированный gif на GIFER  от Doomhamme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444208" y="4520473"/>
            <a:ext cx="2926290" cy="255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4272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User\Рабочий стол\Доктор фон Кымбат.jpg"/>
          <p:cNvPicPr>
            <a:picLocks noChangeAspect="1" noChangeArrowheads="1"/>
          </p:cNvPicPr>
          <p:nvPr/>
        </p:nvPicPr>
        <p:blipFill>
          <a:blip r:embed="rId4"/>
          <a:srcRect/>
          <a:stretch>
            <a:fillRect/>
          </a:stretch>
        </p:blipFill>
        <p:spPr bwMode="auto">
          <a:xfrm>
            <a:off x="18927" y="0"/>
            <a:ext cx="9144000" cy="6858000"/>
          </a:xfrm>
          <a:prstGeom prst="rect">
            <a:avLst/>
          </a:prstGeom>
          <a:noFill/>
        </p:spPr>
      </p:pic>
      <p:pic>
        <p:nvPicPr>
          <p:cNvPr id="7" name="t_video5474388190477421537">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4250" r="34250"/>
          <a:stretch/>
        </p:blipFill>
        <p:spPr>
          <a:xfrm>
            <a:off x="467544" y="497310"/>
            <a:ext cx="3672408" cy="56574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Picture 4" descr="Гифка прозрачный болезнь гиф картинка, скачать анимированный gif на GIFER  от Doomhamme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444208" y="4520473"/>
            <a:ext cx="2926290" cy="25535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535488" y="692696"/>
            <a:ext cx="4231903" cy="2308324"/>
          </a:xfrm>
          <a:prstGeom prst="rect">
            <a:avLst/>
          </a:prstGeom>
          <a:noFill/>
        </p:spPr>
        <p:txBody>
          <a:bodyPr wrap="square" rtlCol="0">
            <a:spAutoFit/>
          </a:bodyPr>
          <a:lstStyle/>
          <a:p>
            <a:pPr algn="ctr"/>
            <a:r>
              <a:rPr lang="kk-KZ" sz="3600" b="1" i="1" dirty="0" smtClean="0">
                <a:solidFill>
                  <a:srgbClr val="FF0000"/>
                </a:solidFill>
                <a:latin typeface="Times New Roman" pitchFamily="18" charset="0"/>
                <a:cs typeface="Times New Roman" pitchFamily="18" charset="0"/>
              </a:rPr>
              <a:t>Емханада анамның науқасты қабылдау барысы неден тұрады екен?</a:t>
            </a:r>
            <a:endParaRPr lang="ru-RU" sz="3600" b="1"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869686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100000">
                <p:cTn id="7" fill="hold" display="0">
                  <p:stCondLst>
                    <p:cond delay="indefinite"/>
                  </p:stCondLst>
                </p:cTn>
                <p:tgtEl>
                  <p:spTgt spid="7"/>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User\Рабочий стол\Доктор фон Кымбат.jpg"/>
          <p:cNvPicPr>
            <a:picLocks noChangeAspect="1" noChangeArrowheads="1"/>
          </p:cNvPicPr>
          <p:nvPr/>
        </p:nvPicPr>
        <p:blipFill>
          <a:blip r:embed="rId2"/>
          <a:srcRect/>
          <a:stretch>
            <a:fillRect/>
          </a:stretch>
        </p:blipFill>
        <p:spPr bwMode="auto">
          <a:xfrm>
            <a:off x="38334" y="0"/>
            <a:ext cx="9144000" cy="6858000"/>
          </a:xfrm>
          <a:prstGeom prst="rect">
            <a:avLst/>
          </a:prstGeom>
          <a:noFill/>
        </p:spPr>
      </p:pic>
      <p:pic>
        <p:nvPicPr>
          <p:cNvPr id="5" name="Picture 4" descr="Гифка прозрачный болезнь гиф картинка, скачать анимированный gif на GIFER  от Doomhamm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4520473"/>
            <a:ext cx="2926290" cy="255355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 descr="[Phot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7" name="Рисунок 6"/>
          <p:cNvPicPr>
            <a:picLocks noChangeAspect="1"/>
          </p:cNvPicPr>
          <p:nvPr/>
        </p:nvPicPr>
        <p:blipFill>
          <a:blip r:embed="rId4"/>
          <a:stretch>
            <a:fillRect/>
          </a:stretch>
        </p:blipFill>
        <p:spPr>
          <a:xfrm>
            <a:off x="460375" y="312738"/>
            <a:ext cx="1714500" cy="304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Рисунок 7"/>
          <p:cNvPicPr>
            <a:picLocks noChangeAspect="1"/>
          </p:cNvPicPr>
          <p:nvPr/>
        </p:nvPicPr>
        <p:blipFill>
          <a:blip r:embed="rId5"/>
          <a:stretch>
            <a:fillRect/>
          </a:stretch>
        </p:blipFill>
        <p:spPr>
          <a:xfrm>
            <a:off x="2712261" y="1928161"/>
            <a:ext cx="1714500" cy="304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AutoShape 4" descr="[Phot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 name="Рисунок 9"/>
          <p:cNvPicPr>
            <a:picLocks noChangeAspect="1"/>
          </p:cNvPicPr>
          <p:nvPr/>
        </p:nvPicPr>
        <p:blipFill>
          <a:blip r:embed="rId6"/>
          <a:stretch>
            <a:fillRect/>
          </a:stretch>
        </p:blipFill>
        <p:spPr>
          <a:xfrm>
            <a:off x="4729708" y="381000"/>
            <a:ext cx="1714500" cy="304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Рисунок 10"/>
          <p:cNvPicPr>
            <a:picLocks noChangeAspect="1"/>
          </p:cNvPicPr>
          <p:nvPr/>
        </p:nvPicPr>
        <p:blipFill>
          <a:blip r:embed="rId7"/>
          <a:stretch>
            <a:fillRect/>
          </a:stretch>
        </p:blipFill>
        <p:spPr>
          <a:xfrm>
            <a:off x="725366" y="3536982"/>
            <a:ext cx="1714500" cy="304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AutoShape 6" descr="[Phot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3" name="Рисунок 12"/>
          <p:cNvPicPr>
            <a:picLocks noChangeAspect="1"/>
          </p:cNvPicPr>
          <p:nvPr/>
        </p:nvPicPr>
        <p:blipFill>
          <a:blip r:embed="rId8"/>
          <a:stretch>
            <a:fillRect/>
          </a:stretch>
        </p:blipFill>
        <p:spPr>
          <a:xfrm>
            <a:off x="7050103" y="1388336"/>
            <a:ext cx="1714500" cy="304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Рисунок 13"/>
          <p:cNvPicPr>
            <a:picLocks noChangeAspect="1"/>
          </p:cNvPicPr>
          <p:nvPr/>
        </p:nvPicPr>
        <p:blipFill>
          <a:blip r:embed="rId9"/>
          <a:stretch>
            <a:fillRect/>
          </a:stretch>
        </p:blipFill>
        <p:spPr>
          <a:xfrm>
            <a:off x="5074452" y="3646809"/>
            <a:ext cx="1714500" cy="304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298227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User\Рабочий стол\Доктор фон Кымбат.jpg"/>
          <p:cNvPicPr>
            <a:picLocks noChangeAspect="1" noChangeArrowheads="1"/>
          </p:cNvPicPr>
          <p:nvPr/>
        </p:nvPicPr>
        <p:blipFill>
          <a:blip r:embed="rId2"/>
          <a:srcRect/>
          <a:stretch>
            <a:fillRect/>
          </a:stretch>
        </p:blipFill>
        <p:spPr bwMode="auto">
          <a:xfrm>
            <a:off x="38334" y="0"/>
            <a:ext cx="9144000" cy="6858000"/>
          </a:xfrm>
          <a:prstGeom prst="rect">
            <a:avLst/>
          </a:prstGeom>
          <a:noFill/>
        </p:spPr>
      </p:pic>
      <p:sp>
        <p:nvSpPr>
          <p:cNvPr id="5" name="TextBox 4"/>
          <p:cNvSpPr txBox="1"/>
          <p:nvPr/>
        </p:nvSpPr>
        <p:spPr>
          <a:xfrm>
            <a:off x="611560" y="548680"/>
            <a:ext cx="8280920" cy="5078313"/>
          </a:xfrm>
          <a:prstGeom prst="rect">
            <a:avLst/>
          </a:prstGeom>
          <a:noFill/>
        </p:spPr>
        <p:txBody>
          <a:bodyPr wrap="square" rtlCol="0">
            <a:spAutoFit/>
          </a:bodyPr>
          <a:lstStyle/>
          <a:p>
            <a:r>
              <a:rPr lang="ru-RU" sz="3600" b="1" i="1" dirty="0" err="1" smtClean="0">
                <a:solidFill>
                  <a:srgbClr val="FF0000"/>
                </a:solidFill>
                <a:latin typeface="Times New Roman" panose="02020603050405020304" pitchFamily="18" charset="0"/>
                <a:cs typeface="Times New Roman" panose="02020603050405020304" pitchFamily="18" charset="0"/>
              </a:rPr>
              <a:t>Жобамды</a:t>
            </a:r>
            <a:r>
              <a:rPr lang="ru-RU" sz="3600" b="1" i="1" dirty="0" smtClean="0">
                <a:solidFill>
                  <a:srgbClr val="FF0000"/>
                </a:solidFill>
                <a:latin typeface="Times New Roman" panose="02020603050405020304" pitchFamily="18" charset="0"/>
                <a:cs typeface="Times New Roman" panose="02020603050405020304" pitchFamily="18" charset="0"/>
              </a:rPr>
              <a:t> </a:t>
            </a:r>
            <a:r>
              <a:rPr lang="ru-RU" sz="3600" b="1" i="1" dirty="0" err="1" smtClean="0">
                <a:solidFill>
                  <a:srgbClr val="FF0000"/>
                </a:solidFill>
                <a:latin typeface="Times New Roman" panose="02020603050405020304" pitchFamily="18" charset="0"/>
                <a:cs typeface="Times New Roman" panose="02020603050405020304" pitchFamily="18" charset="0"/>
              </a:rPr>
              <a:t>мына</a:t>
            </a:r>
            <a:r>
              <a:rPr lang="ru-RU" sz="3600" b="1" i="1" dirty="0" smtClean="0">
                <a:solidFill>
                  <a:srgbClr val="FF0000"/>
                </a:solidFill>
                <a:latin typeface="Times New Roman" panose="02020603050405020304" pitchFamily="18" charset="0"/>
                <a:cs typeface="Times New Roman" panose="02020603050405020304" pitchFamily="18" charset="0"/>
              </a:rPr>
              <a:t> </a:t>
            </a:r>
            <a:r>
              <a:rPr lang="ru-RU" sz="3600" b="1" i="1" dirty="0" err="1" smtClean="0">
                <a:solidFill>
                  <a:srgbClr val="FF0000"/>
                </a:solidFill>
                <a:latin typeface="Times New Roman" panose="02020603050405020304" pitchFamily="18" charset="0"/>
                <a:cs typeface="Times New Roman" panose="02020603050405020304" pitchFamily="18" charset="0"/>
              </a:rPr>
              <a:t>сөздермен</a:t>
            </a:r>
            <a:r>
              <a:rPr lang="ru-RU" sz="3600" b="1" i="1" dirty="0" smtClean="0">
                <a:solidFill>
                  <a:srgbClr val="FF0000"/>
                </a:solidFill>
                <a:latin typeface="Times New Roman" panose="02020603050405020304" pitchFamily="18" charset="0"/>
                <a:cs typeface="Times New Roman" panose="02020603050405020304" pitchFamily="18" charset="0"/>
              </a:rPr>
              <a:t> </a:t>
            </a:r>
            <a:r>
              <a:rPr lang="ru-RU" sz="3600" b="1" i="1" dirty="0" err="1" smtClean="0">
                <a:solidFill>
                  <a:srgbClr val="FF0000"/>
                </a:solidFill>
                <a:latin typeface="Times New Roman" panose="02020603050405020304" pitchFamily="18" charset="0"/>
                <a:cs typeface="Times New Roman" panose="02020603050405020304" pitchFamily="18" charset="0"/>
              </a:rPr>
              <a:t>аяқтағым</a:t>
            </a:r>
            <a:r>
              <a:rPr lang="ru-RU" sz="3600" b="1" i="1" dirty="0" smtClean="0">
                <a:solidFill>
                  <a:srgbClr val="FF0000"/>
                </a:solidFill>
                <a:latin typeface="Times New Roman" panose="02020603050405020304" pitchFamily="18" charset="0"/>
                <a:cs typeface="Times New Roman" panose="02020603050405020304" pitchFamily="18" charset="0"/>
              </a:rPr>
              <a:t> </a:t>
            </a:r>
            <a:r>
              <a:rPr lang="ru-RU" sz="3600" b="1" i="1" dirty="0" err="1" smtClean="0">
                <a:solidFill>
                  <a:srgbClr val="FF0000"/>
                </a:solidFill>
                <a:latin typeface="Times New Roman" panose="02020603050405020304" pitchFamily="18" charset="0"/>
                <a:cs typeface="Times New Roman" panose="02020603050405020304" pitchFamily="18" charset="0"/>
              </a:rPr>
              <a:t>келеді</a:t>
            </a:r>
            <a:r>
              <a:rPr lang="ru-RU" sz="3600" b="1" i="1" dirty="0" smtClean="0">
                <a:solidFill>
                  <a:srgbClr val="FF0000"/>
                </a:solidFill>
                <a:latin typeface="Times New Roman" panose="02020603050405020304" pitchFamily="18" charset="0"/>
                <a:cs typeface="Times New Roman" panose="02020603050405020304" pitchFamily="18" charset="0"/>
              </a:rPr>
              <a:t>:</a:t>
            </a:r>
          </a:p>
          <a:p>
            <a:endParaRPr lang="ru-RU" sz="3600" b="1" i="1" dirty="0">
              <a:solidFill>
                <a:srgbClr val="FF0000"/>
              </a:solidFill>
              <a:latin typeface="Times New Roman" panose="02020603050405020304" pitchFamily="18" charset="0"/>
              <a:cs typeface="Times New Roman" panose="02020603050405020304" pitchFamily="18" charset="0"/>
            </a:endParaRPr>
          </a:p>
          <a:p>
            <a:r>
              <a:rPr lang="ru-RU" sz="3600" b="1" i="1" dirty="0" err="1" smtClean="0">
                <a:solidFill>
                  <a:srgbClr val="FF0000"/>
                </a:solidFill>
                <a:latin typeface="Times New Roman" panose="02020603050405020304" pitchFamily="18" charset="0"/>
                <a:cs typeface="Times New Roman" panose="02020603050405020304" pitchFamily="18" charset="0"/>
              </a:rPr>
              <a:t>Қандай</a:t>
            </a:r>
            <a:r>
              <a:rPr lang="ru-RU" sz="3600" b="1" i="1" dirty="0" smtClean="0">
                <a:solidFill>
                  <a:srgbClr val="FF0000"/>
                </a:solidFill>
                <a:latin typeface="Times New Roman" panose="02020603050405020304" pitchFamily="18" charset="0"/>
                <a:cs typeface="Times New Roman" panose="02020603050405020304" pitchFamily="18" charset="0"/>
              </a:rPr>
              <a:t> </a:t>
            </a:r>
            <a:r>
              <a:rPr lang="ru-RU" sz="3600" b="1" i="1" dirty="0" err="1" smtClean="0">
                <a:solidFill>
                  <a:srgbClr val="FF0000"/>
                </a:solidFill>
                <a:latin typeface="Times New Roman" panose="02020603050405020304" pitchFamily="18" charset="0"/>
                <a:cs typeface="Times New Roman" panose="02020603050405020304" pitchFamily="18" charset="0"/>
              </a:rPr>
              <a:t>маман</a:t>
            </a:r>
            <a:r>
              <a:rPr lang="ru-RU" sz="3600" b="1" i="1" dirty="0" smtClean="0">
                <a:solidFill>
                  <a:srgbClr val="FF0000"/>
                </a:solidFill>
                <a:latin typeface="Times New Roman" panose="02020603050405020304" pitchFamily="18" charset="0"/>
                <a:cs typeface="Times New Roman" panose="02020603050405020304" pitchFamily="18" charset="0"/>
              </a:rPr>
              <a:t> </a:t>
            </a:r>
            <a:r>
              <a:rPr lang="ru-RU" sz="3600" b="1" i="1" dirty="0" err="1" smtClean="0">
                <a:solidFill>
                  <a:srgbClr val="FF0000"/>
                </a:solidFill>
                <a:latin typeface="Times New Roman" panose="02020603050405020304" pitchFamily="18" charset="0"/>
                <a:cs typeface="Times New Roman" panose="02020603050405020304" pitchFamily="18" charset="0"/>
              </a:rPr>
              <a:t>иесі</a:t>
            </a:r>
            <a:r>
              <a:rPr lang="ru-RU" sz="3600" b="1" i="1" dirty="0" smtClean="0">
                <a:solidFill>
                  <a:srgbClr val="FF0000"/>
                </a:solidFill>
                <a:latin typeface="Times New Roman" panose="02020603050405020304" pitchFamily="18" charset="0"/>
                <a:cs typeface="Times New Roman" panose="02020603050405020304" pitchFamily="18" charset="0"/>
              </a:rPr>
              <a:t> </a:t>
            </a:r>
            <a:r>
              <a:rPr lang="ru-RU" sz="3600" b="1" i="1" dirty="0" err="1" smtClean="0">
                <a:solidFill>
                  <a:srgbClr val="FF0000"/>
                </a:solidFill>
                <a:latin typeface="Times New Roman" panose="02020603050405020304" pitchFamily="18" charset="0"/>
                <a:cs typeface="Times New Roman" panose="02020603050405020304" pitchFamily="18" charset="0"/>
              </a:rPr>
              <a:t>болсаңыз</a:t>
            </a:r>
            <a:r>
              <a:rPr lang="ru-RU" sz="3600" b="1" i="1" dirty="0" smtClean="0">
                <a:solidFill>
                  <a:srgbClr val="FF0000"/>
                </a:solidFill>
                <a:latin typeface="Times New Roman" panose="02020603050405020304" pitchFamily="18" charset="0"/>
                <a:cs typeface="Times New Roman" panose="02020603050405020304" pitchFamily="18" charset="0"/>
              </a:rPr>
              <a:t>  да, </a:t>
            </a:r>
            <a:r>
              <a:rPr lang="ru-RU" sz="3600" b="1" i="1" dirty="0" err="1" smtClean="0">
                <a:solidFill>
                  <a:srgbClr val="FF0000"/>
                </a:solidFill>
                <a:latin typeface="Times New Roman" panose="02020603050405020304" pitchFamily="18" charset="0"/>
                <a:cs typeface="Times New Roman" panose="02020603050405020304" pitchFamily="18" charset="0"/>
              </a:rPr>
              <a:t>өз</a:t>
            </a:r>
            <a:r>
              <a:rPr lang="ru-RU" sz="3600" b="1" i="1" dirty="0" smtClean="0">
                <a:solidFill>
                  <a:srgbClr val="FF0000"/>
                </a:solidFill>
                <a:latin typeface="Times New Roman" panose="02020603050405020304" pitchFamily="18" charset="0"/>
                <a:cs typeface="Times New Roman" panose="02020603050405020304" pitchFamily="18" charset="0"/>
              </a:rPr>
              <a:t> </a:t>
            </a:r>
            <a:r>
              <a:rPr lang="ru-RU" sz="3600" b="1" i="1" dirty="0" err="1" smtClean="0">
                <a:solidFill>
                  <a:srgbClr val="FF0000"/>
                </a:solidFill>
                <a:latin typeface="Times New Roman" panose="02020603050405020304" pitchFamily="18" charset="0"/>
                <a:cs typeface="Times New Roman" panose="02020603050405020304" pitchFamily="18" charset="0"/>
              </a:rPr>
              <a:t>таңдауыңызға</a:t>
            </a:r>
            <a:r>
              <a:rPr lang="ru-RU" sz="3600" b="1" i="1" dirty="0" smtClean="0">
                <a:solidFill>
                  <a:srgbClr val="FF0000"/>
                </a:solidFill>
                <a:latin typeface="Times New Roman" panose="02020603050405020304" pitchFamily="18" charset="0"/>
                <a:cs typeface="Times New Roman" panose="02020603050405020304" pitchFamily="18" charset="0"/>
              </a:rPr>
              <a:t> </a:t>
            </a:r>
            <a:r>
              <a:rPr lang="ru-RU" sz="3600" b="1" i="1" dirty="0" err="1" smtClean="0">
                <a:solidFill>
                  <a:srgbClr val="FF0000"/>
                </a:solidFill>
                <a:latin typeface="Times New Roman" panose="02020603050405020304" pitchFamily="18" charset="0"/>
                <a:cs typeface="Times New Roman" panose="02020603050405020304" pitchFamily="18" charset="0"/>
              </a:rPr>
              <a:t>адал</a:t>
            </a:r>
            <a:r>
              <a:rPr lang="ru-RU" sz="3600" b="1" i="1" dirty="0" smtClean="0">
                <a:solidFill>
                  <a:srgbClr val="FF0000"/>
                </a:solidFill>
                <a:latin typeface="Times New Roman" panose="02020603050405020304" pitchFamily="18" charset="0"/>
                <a:cs typeface="Times New Roman" panose="02020603050405020304" pitchFamily="18" charset="0"/>
              </a:rPr>
              <a:t> </a:t>
            </a:r>
            <a:r>
              <a:rPr lang="ru-RU" sz="3600" b="1" i="1" dirty="0" err="1" smtClean="0">
                <a:solidFill>
                  <a:srgbClr val="FF0000"/>
                </a:solidFill>
                <a:latin typeface="Times New Roman" panose="02020603050405020304" pitchFamily="18" charset="0"/>
                <a:cs typeface="Times New Roman" panose="02020603050405020304" pitchFamily="18" charset="0"/>
              </a:rPr>
              <a:t>болыңыз</a:t>
            </a:r>
            <a:r>
              <a:rPr lang="ru-RU" sz="3600" b="1" i="1" dirty="0" smtClean="0">
                <a:solidFill>
                  <a:srgbClr val="FF0000"/>
                </a:solidFill>
                <a:latin typeface="Times New Roman" panose="02020603050405020304" pitchFamily="18" charset="0"/>
                <a:cs typeface="Times New Roman" panose="02020603050405020304" pitchFamily="18" charset="0"/>
              </a:rPr>
              <a:t>. </a:t>
            </a:r>
            <a:r>
              <a:rPr lang="ru-RU" sz="3600" b="1" i="1" dirty="0" err="1" smtClean="0">
                <a:solidFill>
                  <a:srgbClr val="FF0000"/>
                </a:solidFill>
                <a:latin typeface="Times New Roman" panose="02020603050405020304" pitchFamily="18" charset="0"/>
                <a:cs typeface="Times New Roman" panose="02020603050405020304" pitchFamily="18" charset="0"/>
              </a:rPr>
              <a:t>Өз</a:t>
            </a:r>
            <a:r>
              <a:rPr lang="ru-RU" sz="3600" b="1" i="1" dirty="0" smtClean="0">
                <a:solidFill>
                  <a:srgbClr val="FF0000"/>
                </a:solidFill>
                <a:latin typeface="Times New Roman" panose="02020603050405020304" pitchFamily="18" charset="0"/>
                <a:cs typeface="Times New Roman" panose="02020603050405020304" pitchFamily="18" charset="0"/>
              </a:rPr>
              <a:t> </a:t>
            </a:r>
            <a:r>
              <a:rPr lang="ru-RU" sz="3600" b="1" i="1" dirty="0" err="1" smtClean="0">
                <a:solidFill>
                  <a:srgbClr val="FF0000"/>
                </a:solidFill>
                <a:latin typeface="Times New Roman" panose="02020603050405020304" pitchFamily="18" charset="0"/>
                <a:cs typeface="Times New Roman" panose="02020603050405020304" pitchFamily="18" charset="0"/>
              </a:rPr>
              <a:t>мамандығыңызды</a:t>
            </a:r>
            <a:r>
              <a:rPr lang="ru-RU" sz="3600" b="1" i="1" dirty="0" smtClean="0">
                <a:solidFill>
                  <a:srgbClr val="FF0000"/>
                </a:solidFill>
                <a:latin typeface="Times New Roman" panose="02020603050405020304" pitchFamily="18" charset="0"/>
                <a:cs typeface="Times New Roman" panose="02020603050405020304" pitchFamily="18" charset="0"/>
              </a:rPr>
              <a:t> </a:t>
            </a:r>
            <a:r>
              <a:rPr lang="ru-RU" sz="3600" b="1" i="1" dirty="0" err="1" smtClean="0">
                <a:solidFill>
                  <a:srgbClr val="FF0000"/>
                </a:solidFill>
                <a:latin typeface="Times New Roman" panose="02020603050405020304" pitchFamily="18" charset="0"/>
                <a:cs typeface="Times New Roman" panose="02020603050405020304" pitchFamily="18" charset="0"/>
              </a:rPr>
              <a:t>сүйе</a:t>
            </a:r>
            <a:r>
              <a:rPr lang="ru-RU" sz="3600" b="1" i="1" dirty="0" smtClean="0">
                <a:solidFill>
                  <a:srgbClr val="FF0000"/>
                </a:solidFill>
                <a:latin typeface="Times New Roman" panose="02020603050405020304" pitchFamily="18" charset="0"/>
                <a:cs typeface="Times New Roman" panose="02020603050405020304" pitchFamily="18" charset="0"/>
              </a:rPr>
              <a:t> </a:t>
            </a:r>
            <a:r>
              <a:rPr lang="ru-RU" sz="3600" b="1" i="1" dirty="0" err="1" smtClean="0">
                <a:solidFill>
                  <a:srgbClr val="FF0000"/>
                </a:solidFill>
                <a:latin typeface="Times New Roman" panose="02020603050405020304" pitchFamily="18" charset="0"/>
                <a:cs typeface="Times New Roman" panose="02020603050405020304" pitchFamily="18" charset="0"/>
              </a:rPr>
              <a:t>біліңіз.Өйткені</a:t>
            </a:r>
            <a:r>
              <a:rPr lang="ru-RU" sz="3600" b="1" i="1" dirty="0" smtClean="0">
                <a:solidFill>
                  <a:srgbClr val="FF0000"/>
                </a:solidFill>
                <a:latin typeface="Times New Roman" panose="02020603050405020304" pitchFamily="18" charset="0"/>
                <a:cs typeface="Times New Roman" panose="02020603050405020304" pitchFamily="18" charset="0"/>
              </a:rPr>
              <a:t> </a:t>
            </a:r>
            <a:r>
              <a:rPr lang="ru-RU" sz="3600" b="1" i="1" dirty="0" err="1" smtClean="0">
                <a:solidFill>
                  <a:srgbClr val="FF0000"/>
                </a:solidFill>
                <a:latin typeface="Times New Roman" panose="02020603050405020304" pitchFamily="18" charset="0"/>
                <a:cs typeface="Times New Roman" panose="02020603050405020304" pitchFamily="18" charset="0"/>
              </a:rPr>
              <a:t>мамандыққа</a:t>
            </a:r>
            <a:r>
              <a:rPr lang="ru-RU" sz="3600" b="1" i="1" dirty="0" smtClean="0">
                <a:solidFill>
                  <a:srgbClr val="FF0000"/>
                </a:solidFill>
                <a:latin typeface="Times New Roman" panose="02020603050405020304" pitchFamily="18" charset="0"/>
                <a:cs typeface="Times New Roman" panose="02020603050405020304" pitchFamily="18" charset="0"/>
              </a:rPr>
              <a:t> </a:t>
            </a:r>
            <a:r>
              <a:rPr lang="ru-RU" sz="3600" b="1" i="1" dirty="0" err="1" smtClean="0">
                <a:solidFill>
                  <a:srgbClr val="FF0000"/>
                </a:solidFill>
                <a:latin typeface="Times New Roman" panose="02020603050405020304" pitchFamily="18" charset="0"/>
                <a:cs typeface="Times New Roman" panose="02020603050405020304" pitchFamily="18" charset="0"/>
              </a:rPr>
              <a:t>деген</a:t>
            </a:r>
            <a:r>
              <a:rPr lang="ru-RU" sz="3600" b="1" i="1" dirty="0" smtClean="0">
                <a:solidFill>
                  <a:srgbClr val="FF0000"/>
                </a:solidFill>
                <a:latin typeface="Times New Roman" panose="02020603050405020304" pitchFamily="18" charset="0"/>
                <a:cs typeface="Times New Roman" panose="02020603050405020304" pitchFamily="18" charset="0"/>
              </a:rPr>
              <a:t> </a:t>
            </a:r>
            <a:r>
              <a:rPr lang="ru-RU" sz="3600" b="1" i="1" dirty="0" err="1" smtClean="0">
                <a:solidFill>
                  <a:srgbClr val="FF0000"/>
                </a:solidFill>
                <a:latin typeface="Times New Roman" panose="02020603050405020304" pitchFamily="18" charset="0"/>
                <a:cs typeface="Times New Roman" panose="02020603050405020304" pitchFamily="18" charset="0"/>
              </a:rPr>
              <a:t>сүйіспеншілік</a:t>
            </a:r>
            <a:r>
              <a:rPr lang="ru-RU" sz="3600" b="1" i="1" dirty="0" smtClean="0">
                <a:solidFill>
                  <a:srgbClr val="FF0000"/>
                </a:solidFill>
                <a:latin typeface="Times New Roman" panose="02020603050405020304" pitchFamily="18" charset="0"/>
                <a:cs typeface="Times New Roman" panose="02020603050405020304" pitchFamily="18" charset="0"/>
              </a:rPr>
              <a:t> </a:t>
            </a:r>
            <a:r>
              <a:rPr lang="ru-RU" sz="3600" b="1" i="1" dirty="0" err="1" smtClean="0">
                <a:solidFill>
                  <a:srgbClr val="FF0000"/>
                </a:solidFill>
                <a:latin typeface="Times New Roman" panose="02020603050405020304" pitchFamily="18" charset="0"/>
                <a:cs typeface="Times New Roman" panose="02020603050405020304" pitchFamily="18" charset="0"/>
              </a:rPr>
              <a:t>болашақта</a:t>
            </a:r>
            <a:r>
              <a:rPr lang="ru-RU" sz="3600" b="1" i="1" dirty="0" smtClean="0">
                <a:solidFill>
                  <a:srgbClr val="FF0000"/>
                </a:solidFill>
                <a:latin typeface="Times New Roman" panose="02020603050405020304" pitchFamily="18" charset="0"/>
                <a:cs typeface="Times New Roman" panose="02020603050405020304" pitchFamily="18" charset="0"/>
              </a:rPr>
              <a:t> </a:t>
            </a:r>
            <a:r>
              <a:rPr lang="ru-RU" sz="3600" b="1" i="1" dirty="0" err="1" smtClean="0">
                <a:solidFill>
                  <a:srgbClr val="FF0000"/>
                </a:solidFill>
                <a:latin typeface="Times New Roman" panose="02020603050405020304" pitchFamily="18" charset="0"/>
                <a:cs typeface="Times New Roman" panose="02020603050405020304" pitchFamily="18" charset="0"/>
              </a:rPr>
              <a:t>үлкен</a:t>
            </a:r>
            <a:r>
              <a:rPr lang="ru-RU" sz="3600" b="1" i="1" dirty="0" smtClean="0">
                <a:solidFill>
                  <a:srgbClr val="FF0000"/>
                </a:solidFill>
                <a:latin typeface="Times New Roman" panose="02020603050405020304" pitchFamily="18" charset="0"/>
                <a:cs typeface="Times New Roman" panose="02020603050405020304" pitchFamily="18" charset="0"/>
              </a:rPr>
              <a:t> </a:t>
            </a:r>
            <a:r>
              <a:rPr lang="ru-RU" sz="3600" b="1" i="1" dirty="0" err="1" smtClean="0">
                <a:solidFill>
                  <a:srgbClr val="FF0000"/>
                </a:solidFill>
                <a:latin typeface="Times New Roman" panose="02020603050405020304" pitchFamily="18" charset="0"/>
                <a:cs typeface="Times New Roman" panose="02020603050405020304" pitchFamily="18" charset="0"/>
              </a:rPr>
              <a:t>белестерге</a:t>
            </a:r>
            <a:r>
              <a:rPr lang="ru-RU" sz="3600" b="1" i="1" dirty="0" smtClean="0">
                <a:solidFill>
                  <a:srgbClr val="FF0000"/>
                </a:solidFill>
                <a:latin typeface="Times New Roman" panose="02020603050405020304" pitchFamily="18" charset="0"/>
                <a:cs typeface="Times New Roman" panose="02020603050405020304" pitchFamily="18" charset="0"/>
              </a:rPr>
              <a:t> </a:t>
            </a:r>
            <a:r>
              <a:rPr lang="ru-RU" sz="3600" b="1" i="1" dirty="0" err="1" smtClean="0">
                <a:solidFill>
                  <a:srgbClr val="FF0000"/>
                </a:solidFill>
                <a:latin typeface="Times New Roman" panose="02020603050405020304" pitchFamily="18" charset="0"/>
                <a:cs typeface="Times New Roman" panose="02020603050405020304" pitchFamily="18" charset="0"/>
              </a:rPr>
              <a:t>жеткізеді</a:t>
            </a:r>
            <a:r>
              <a:rPr lang="ru-RU" sz="3600" b="1" i="1" dirty="0" smtClean="0">
                <a:solidFill>
                  <a:srgbClr val="FF0000"/>
                </a:solidFill>
                <a:latin typeface="Times New Roman" panose="02020603050405020304" pitchFamily="18" charset="0"/>
                <a:cs typeface="Times New Roman" panose="02020603050405020304" pitchFamily="18" charset="0"/>
              </a:rPr>
              <a:t>.  </a:t>
            </a:r>
            <a:endParaRPr lang="ru-RU" sz="36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868402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69489445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1769</TotalTime>
  <Words>165</Words>
  <Application>Microsoft Office PowerPoint</Application>
  <PresentationFormat>Экран (4:3)</PresentationFormat>
  <Paragraphs>52</Paragraphs>
  <Slides>8</Slides>
  <Notes>0</Notes>
  <HiddenSlides>0</HiddenSlides>
  <MMClips>1</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8</vt:i4>
      </vt:variant>
    </vt:vector>
  </HeadingPairs>
  <TitlesOfParts>
    <vt:vector size="13" baseType="lpstr">
      <vt:lpstr>Arial</vt:lpstr>
      <vt:lpstr>Calibri</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Пользователь</cp:lastModifiedBy>
  <cp:revision>35</cp:revision>
  <dcterms:modified xsi:type="dcterms:W3CDTF">2021-04-21T19:31:16Z</dcterms:modified>
</cp:coreProperties>
</file>