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CC"/>
    <a:srgbClr val="33CC33"/>
    <a:srgbClr val="339933"/>
    <a:srgbClr val="00CC00"/>
    <a:srgbClr val="00FF00"/>
    <a:srgbClr val="0000FF"/>
    <a:srgbClr val="0099FF"/>
    <a:srgbClr val="FFFF00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94" autoAdjust="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36EFD-2570-4479-AC3B-756FAB45FB71}" type="doc">
      <dgm:prSet loTypeId="urn:microsoft.com/office/officeart/2005/8/layout/hProcess9" loCatId="process" qsTypeId="urn:microsoft.com/office/officeart/2005/8/quickstyle/3d3" qsCatId="3D" csTypeId="urn:microsoft.com/office/officeart/2005/8/colors/colorful1" csCatId="colorful" phldr="1"/>
      <dgm:spPr/>
    </dgm:pt>
    <dgm:pt modelId="{82594611-26C1-4BDA-A32A-5B7BF0AB20B5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Кәсіби ағарту</a:t>
          </a:r>
          <a:endParaRPr lang="ru-RU" sz="2400" b="1" dirty="0">
            <a:solidFill>
              <a:schemeClr val="tx1"/>
            </a:solidFill>
          </a:endParaRPr>
        </a:p>
      </dgm:t>
    </dgm:pt>
    <dgm:pt modelId="{EC769FE1-8BBB-4784-B7E4-55D4B8F4B430}" type="parTrans" cxnId="{8CD6E6E5-C97C-49FF-B028-0F7A28D4D437}">
      <dgm:prSet/>
      <dgm:spPr/>
      <dgm:t>
        <a:bodyPr/>
        <a:lstStyle/>
        <a:p>
          <a:endParaRPr lang="ru-RU"/>
        </a:p>
      </dgm:t>
    </dgm:pt>
    <dgm:pt modelId="{B202A8C0-3D54-4428-A250-121B005E08C9}" type="sibTrans" cxnId="{8CD6E6E5-C97C-49FF-B028-0F7A28D4D437}">
      <dgm:prSet/>
      <dgm:spPr/>
      <dgm:t>
        <a:bodyPr/>
        <a:lstStyle/>
        <a:p>
          <a:endParaRPr lang="ru-RU"/>
        </a:p>
      </dgm:t>
    </dgm:pt>
    <dgm:pt modelId="{84F7196B-FB3D-4628-A460-8A52C63C7794}">
      <dgm:prSet phldrT="[Текст]" custT="1"/>
      <dgm:spPr>
        <a:solidFill>
          <a:srgbClr val="00CC00"/>
        </a:solidFill>
      </dgm:spPr>
      <dgm:t>
        <a:bodyPr/>
        <a:lstStyle/>
        <a:p>
          <a:r>
            <a: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Кәсіби диагностика</a:t>
          </a:r>
          <a:endParaRPr lang="ru-RU" sz="2400" b="1" dirty="0">
            <a:solidFill>
              <a:schemeClr val="tx1"/>
            </a:solidFill>
          </a:endParaRPr>
        </a:p>
      </dgm:t>
    </dgm:pt>
    <dgm:pt modelId="{EC345C81-D8C6-4EFA-A2CB-96D866E12B35}" type="parTrans" cxnId="{FF2419D8-9DA6-458E-B665-135E580EFEA9}">
      <dgm:prSet/>
      <dgm:spPr/>
      <dgm:t>
        <a:bodyPr/>
        <a:lstStyle/>
        <a:p>
          <a:endParaRPr lang="ru-RU"/>
        </a:p>
      </dgm:t>
    </dgm:pt>
    <dgm:pt modelId="{2C57BF13-DEB3-47BB-A868-4B915A4DDA0B}" type="sibTrans" cxnId="{FF2419D8-9DA6-458E-B665-135E580EFEA9}">
      <dgm:prSet/>
      <dgm:spPr/>
      <dgm:t>
        <a:bodyPr/>
        <a:lstStyle/>
        <a:p>
          <a:endParaRPr lang="ru-RU"/>
        </a:p>
      </dgm:t>
    </dgm:pt>
    <dgm:pt modelId="{E131ED05-461D-41EF-ADE8-FB159C4778B3}">
      <dgm:prSet phldrT="[Текст]" custT="1"/>
      <dgm:spPr>
        <a:solidFill>
          <a:srgbClr val="339933"/>
        </a:solidFill>
      </dgm:spPr>
      <dgm:t>
        <a:bodyPr/>
        <a:lstStyle/>
        <a:p>
          <a:r>
            <a:rPr lang="kk-K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Белсенді-дамыту жұмыстары</a:t>
          </a:r>
          <a:endParaRPr lang="ru-RU" sz="2400" b="1" dirty="0">
            <a:solidFill>
              <a:schemeClr val="tx1"/>
            </a:solidFill>
          </a:endParaRPr>
        </a:p>
      </dgm:t>
    </dgm:pt>
    <dgm:pt modelId="{F07CE45A-6BF6-493D-A495-9BF447941990}" type="parTrans" cxnId="{6912E478-C349-4739-9C61-5F61C41AF1BE}">
      <dgm:prSet/>
      <dgm:spPr/>
      <dgm:t>
        <a:bodyPr/>
        <a:lstStyle/>
        <a:p>
          <a:endParaRPr lang="ru-RU"/>
        </a:p>
      </dgm:t>
    </dgm:pt>
    <dgm:pt modelId="{360569C8-D0A3-4FFF-AFF0-8C48CFB903ED}" type="sibTrans" cxnId="{6912E478-C349-4739-9C61-5F61C41AF1BE}">
      <dgm:prSet/>
      <dgm:spPr/>
      <dgm:t>
        <a:bodyPr/>
        <a:lstStyle/>
        <a:p>
          <a:endParaRPr lang="ru-RU"/>
        </a:p>
      </dgm:t>
    </dgm:pt>
    <dgm:pt modelId="{E4F39C22-2EDC-4BFE-B7C8-8F57C0EE77CE}" type="pres">
      <dgm:prSet presAssocID="{7A836EFD-2570-4479-AC3B-756FAB45FB71}" presName="CompostProcess" presStyleCnt="0">
        <dgm:presLayoutVars>
          <dgm:dir/>
          <dgm:resizeHandles val="exact"/>
        </dgm:presLayoutVars>
      </dgm:prSet>
      <dgm:spPr/>
    </dgm:pt>
    <dgm:pt modelId="{EC6D9BAD-5F9F-4100-8ABD-7350B2579242}" type="pres">
      <dgm:prSet presAssocID="{7A836EFD-2570-4479-AC3B-756FAB45FB71}" presName="arrow" presStyleLbl="bgShp" presStyleIdx="0" presStyleCnt="1" custLinFactNeighborX="-779" custLinFactNeighborY="-8985"/>
      <dgm:spPr>
        <a:solidFill>
          <a:srgbClr val="FFFF00"/>
        </a:solidFill>
      </dgm:spPr>
    </dgm:pt>
    <dgm:pt modelId="{BA060A44-B665-43EE-B207-DBF910A76CB4}" type="pres">
      <dgm:prSet presAssocID="{7A836EFD-2570-4479-AC3B-756FAB45FB71}" presName="linearProcess" presStyleCnt="0"/>
      <dgm:spPr/>
    </dgm:pt>
    <dgm:pt modelId="{CDC52113-4083-4746-BF12-5C935C89AE6E}" type="pres">
      <dgm:prSet presAssocID="{82594611-26C1-4BDA-A32A-5B7BF0AB20B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2BE89-5658-4420-9692-7DA571EB00E4}" type="pres">
      <dgm:prSet presAssocID="{B202A8C0-3D54-4428-A250-121B005E08C9}" presName="sibTrans" presStyleCnt="0"/>
      <dgm:spPr/>
    </dgm:pt>
    <dgm:pt modelId="{E887E99E-1266-4FF4-BAB9-1653A5766C83}" type="pres">
      <dgm:prSet presAssocID="{84F7196B-FB3D-4628-A460-8A52C63C779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04258-C150-4101-BA5D-0F574D9548E0}" type="pres">
      <dgm:prSet presAssocID="{2C57BF13-DEB3-47BB-A868-4B915A4DDA0B}" presName="sibTrans" presStyleCnt="0"/>
      <dgm:spPr/>
    </dgm:pt>
    <dgm:pt modelId="{76377A80-4C01-4679-B8F1-A3F0B377C1AC}" type="pres">
      <dgm:prSet presAssocID="{E131ED05-461D-41EF-ADE8-FB159C4778B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D6E6E5-C97C-49FF-B028-0F7A28D4D437}" srcId="{7A836EFD-2570-4479-AC3B-756FAB45FB71}" destId="{82594611-26C1-4BDA-A32A-5B7BF0AB20B5}" srcOrd="0" destOrd="0" parTransId="{EC769FE1-8BBB-4784-B7E4-55D4B8F4B430}" sibTransId="{B202A8C0-3D54-4428-A250-121B005E08C9}"/>
    <dgm:cxn modelId="{FF2419D8-9DA6-458E-B665-135E580EFEA9}" srcId="{7A836EFD-2570-4479-AC3B-756FAB45FB71}" destId="{84F7196B-FB3D-4628-A460-8A52C63C7794}" srcOrd="1" destOrd="0" parTransId="{EC345C81-D8C6-4EFA-A2CB-96D866E12B35}" sibTransId="{2C57BF13-DEB3-47BB-A868-4B915A4DDA0B}"/>
    <dgm:cxn modelId="{6912E478-C349-4739-9C61-5F61C41AF1BE}" srcId="{7A836EFD-2570-4479-AC3B-756FAB45FB71}" destId="{E131ED05-461D-41EF-ADE8-FB159C4778B3}" srcOrd="2" destOrd="0" parTransId="{F07CE45A-6BF6-493D-A495-9BF447941990}" sibTransId="{360569C8-D0A3-4FFF-AFF0-8C48CFB903ED}"/>
    <dgm:cxn modelId="{50B06E32-EBF6-4271-B1E2-FCB43B6A8DB8}" type="presOf" srcId="{E131ED05-461D-41EF-ADE8-FB159C4778B3}" destId="{76377A80-4C01-4679-B8F1-A3F0B377C1AC}" srcOrd="0" destOrd="0" presId="urn:microsoft.com/office/officeart/2005/8/layout/hProcess9"/>
    <dgm:cxn modelId="{6080FCFA-6BB2-4C0F-87F6-156CBA389732}" type="presOf" srcId="{7A836EFD-2570-4479-AC3B-756FAB45FB71}" destId="{E4F39C22-2EDC-4BFE-B7C8-8F57C0EE77CE}" srcOrd="0" destOrd="0" presId="urn:microsoft.com/office/officeart/2005/8/layout/hProcess9"/>
    <dgm:cxn modelId="{9B554664-B615-41C7-A92F-300AF5B00135}" type="presOf" srcId="{84F7196B-FB3D-4628-A460-8A52C63C7794}" destId="{E887E99E-1266-4FF4-BAB9-1653A5766C83}" srcOrd="0" destOrd="0" presId="urn:microsoft.com/office/officeart/2005/8/layout/hProcess9"/>
    <dgm:cxn modelId="{77372C6F-398C-4D4A-85E1-9BFB10A5CEFA}" type="presOf" srcId="{82594611-26C1-4BDA-A32A-5B7BF0AB20B5}" destId="{CDC52113-4083-4746-BF12-5C935C89AE6E}" srcOrd="0" destOrd="0" presId="urn:microsoft.com/office/officeart/2005/8/layout/hProcess9"/>
    <dgm:cxn modelId="{0FDB4D3F-CAA4-497A-A995-ADCCFB13622B}" type="presParOf" srcId="{E4F39C22-2EDC-4BFE-B7C8-8F57C0EE77CE}" destId="{EC6D9BAD-5F9F-4100-8ABD-7350B2579242}" srcOrd="0" destOrd="0" presId="urn:microsoft.com/office/officeart/2005/8/layout/hProcess9"/>
    <dgm:cxn modelId="{A08F333D-7BD8-40DA-BE66-36BFE8FC26A0}" type="presParOf" srcId="{E4F39C22-2EDC-4BFE-B7C8-8F57C0EE77CE}" destId="{BA060A44-B665-43EE-B207-DBF910A76CB4}" srcOrd="1" destOrd="0" presId="urn:microsoft.com/office/officeart/2005/8/layout/hProcess9"/>
    <dgm:cxn modelId="{6762DA88-A9B4-4D8F-A01B-143581A6D54A}" type="presParOf" srcId="{BA060A44-B665-43EE-B207-DBF910A76CB4}" destId="{CDC52113-4083-4746-BF12-5C935C89AE6E}" srcOrd="0" destOrd="0" presId="urn:microsoft.com/office/officeart/2005/8/layout/hProcess9"/>
    <dgm:cxn modelId="{03F975DF-23A3-40C4-AC62-41D96D4173A3}" type="presParOf" srcId="{BA060A44-B665-43EE-B207-DBF910A76CB4}" destId="{A6F2BE89-5658-4420-9692-7DA571EB00E4}" srcOrd="1" destOrd="0" presId="urn:microsoft.com/office/officeart/2005/8/layout/hProcess9"/>
    <dgm:cxn modelId="{8B6E1DFC-F169-418E-88F2-BD5E258F15B6}" type="presParOf" srcId="{BA060A44-B665-43EE-B207-DBF910A76CB4}" destId="{E887E99E-1266-4FF4-BAB9-1653A5766C83}" srcOrd="2" destOrd="0" presId="urn:microsoft.com/office/officeart/2005/8/layout/hProcess9"/>
    <dgm:cxn modelId="{E0E34BD7-D680-4CFF-AD79-F6A2765B647C}" type="presParOf" srcId="{BA060A44-B665-43EE-B207-DBF910A76CB4}" destId="{B4A04258-C150-4101-BA5D-0F574D9548E0}" srcOrd="3" destOrd="0" presId="urn:microsoft.com/office/officeart/2005/8/layout/hProcess9"/>
    <dgm:cxn modelId="{324205A1-C209-4440-89AC-D31710F06B16}" type="presParOf" srcId="{BA060A44-B665-43EE-B207-DBF910A76CB4}" destId="{76377A80-4C01-4679-B8F1-A3F0B377C1AC}" srcOrd="4" destOrd="0" presId="urn:microsoft.com/office/officeart/2005/8/layout/hProcess9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2AB6C6-BA93-4879-9CCB-1DB48CFDE195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B02C81E-3520-48BC-833D-A907C4EC794A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kk-KZ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Жобаның құралдары</a:t>
          </a:r>
          <a:endParaRPr lang="ru-RU" sz="3200" dirty="0">
            <a:solidFill>
              <a:schemeClr val="bg1"/>
            </a:solidFill>
          </a:endParaRPr>
        </a:p>
      </dgm:t>
    </dgm:pt>
    <dgm:pt modelId="{AAED2DE7-8AA9-4A1D-B7BC-5000AEECCE11}" type="parTrans" cxnId="{E0A0E0F2-A0D2-4238-87A2-EA000D0D6298}">
      <dgm:prSet/>
      <dgm:spPr/>
      <dgm:t>
        <a:bodyPr/>
        <a:lstStyle/>
        <a:p>
          <a:endParaRPr lang="ru-RU"/>
        </a:p>
      </dgm:t>
    </dgm:pt>
    <dgm:pt modelId="{D6922622-A92E-47CE-994F-BB15F39E068A}" type="sibTrans" cxnId="{E0A0E0F2-A0D2-4238-87A2-EA000D0D6298}">
      <dgm:prSet/>
      <dgm:spPr/>
      <dgm:t>
        <a:bodyPr/>
        <a:lstStyle/>
        <a:p>
          <a:endParaRPr lang="ru-RU"/>
        </a:p>
      </dgm:t>
    </dgm:pt>
    <dgm:pt modelId="{2F2C4A96-89E1-4BD2-A83D-2354A934619A}">
      <dgm:prSet phldrT="[Текст]" custT="1"/>
      <dgm:spPr>
        <a:solidFill>
          <a:srgbClr val="0099FF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Лицейдің КББ кабинеті</a:t>
          </a:r>
          <a:endParaRPr lang="ru-RU" sz="2400" b="1" dirty="0" smtClean="0"/>
        </a:p>
      </dgm:t>
    </dgm:pt>
    <dgm:pt modelId="{E6F01BED-0777-4BBB-8D55-B1AC1358D73B}" type="parTrans" cxnId="{0D434504-A984-4AB8-B90A-A2DB0D76F950}">
      <dgm:prSet/>
      <dgm:spPr>
        <a:solidFill>
          <a:srgbClr val="0000FF"/>
        </a:solidFill>
        <a:ln w="31750"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17D139F9-D9D6-426B-A326-C848E4DE7764}" type="sibTrans" cxnId="{0D434504-A984-4AB8-B90A-A2DB0D76F950}">
      <dgm:prSet/>
      <dgm:spPr/>
      <dgm:t>
        <a:bodyPr/>
        <a:lstStyle/>
        <a:p>
          <a:endParaRPr lang="ru-RU"/>
        </a:p>
      </dgm:t>
    </dgm:pt>
    <dgm:pt modelId="{F782358F-D345-4E96-89A9-39372214BEDD}">
      <dgm:prSet phldrT="[Текст]" custT="1"/>
      <dgm:spPr>
        <a:solidFill>
          <a:srgbClr val="0099FF"/>
        </a:solidFill>
      </dgm:spPr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Лицейдің виртуалды КББ кабинеті</a:t>
          </a:r>
          <a:endParaRPr lang="ru-RU" sz="2400" b="1" dirty="0">
            <a:solidFill>
              <a:schemeClr val="bg1"/>
            </a:solidFill>
          </a:endParaRPr>
        </a:p>
      </dgm:t>
    </dgm:pt>
    <dgm:pt modelId="{AC35081E-3FCB-4514-AB30-72776E5A0594}" type="parTrans" cxnId="{36C7023E-33E6-40BB-A73A-128E32E0ABCE}">
      <dgm:prSet/>
      <dgm:spPr>
        <a:ln w="31750"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A35FD87F-FB41-45B8-8CE9-049FDE617B7C}" type="sibTrans" cxnId="{36C7023E-33E6-40BB-A73A-128E32E0ABCE}">
      <dgm:prSet/>
      <dgm:spPr/>
      <dgm:t>
        <a:bodyPr/>
        <a:lstStyle/>
        <a:p>
          <a:endParaRPr lang="ru-RU"/>
        </a:p>
      </dgm:t>
    </dgm:pt>
    <dgm:pt modelId="{EC890981-1F93-4B30-A182-B1DE6F4D0302}">
      <dgm:prSet phldrT="[Текст]" custT="1"/>
      <dgm:spPr>
        <a:solidFill>
          <a:srgbClr val="0099FF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Bagdar.kz сайты</a:t>
          </a:r>
          <a:endParaRPr lang="ru-RU" sz="2400" b="1" dirty="0" smtClean="0">
            <a:solidFill>
              <a:schemeClr val="bg1"/>
            </a:solidFill>
          </a:endParaRPr>
        </a:p>
      </dgm:t>
    </dgm:pt>
    <dgm:pt modelId="{6E60ABFE-046B-4FD9-877E-9969313A1457}" type="parTrans" cxnId="{2880F5A6-7C29-4B19-BCD1-D6FDA8C65D95}">
      <dgm:prSet/>
      <dgm:spPr>
        <a:ln w="31750"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49CF474D-A3BA-4123-9199-43135A7CB6F1}" type="sibTrans" cxnId="{2880F5A6-7C29-4B19-BCD1-D6FDA8C65D95}">
      <dgm:prSet/>
      <dgm:spPr/>
      <dgm:t>
        <a:bodyPr/>
        <a:lstStyle/>
        <a:p>
          <a:endParaRPr lang="ru-RU"/>
        </a:p>
      </dgm:t>
    </dgm:pt>
    <dgm:pt modelId="{6B32A55F-E7B4-4C23-A3C9-918DE480F64E}" type="pres">
      <dgm:prSet presAssocID="{FA2AB6C6-BA93-4879-9CCB-1DB48CFDE1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1B9350-BD46-4D4B-884D-B9C5B37F1906}" type="pres">
      <dgm:prSet presAssocID="{3B02C81E-3520-48BC-833D-A907C4EC794A}" presName="hierRoot1" presStyleCnt="0">
        <dgm:presLayoutVars>
          <dgm:hierBranch val="init"/>
        </dgm:presLayoutVars>
      </dgm:prSet>
      <dgm:spPr/>
    </dgm:pt>
    <dgm:pt modelId="{AD7E7364-5207-435F-95AA-DC9A3F8EDA37}" type="pres">
      <dgm:prSet presAssocID="{3B02C81E-3520-48BC-833D-A907C4EC794A}" presName="rootComposite1" presStyleCnt="0"/>
      <dgm:spPr/>
    </dgm:pt>
    <dgm:pt modelId="{5B2EF166-CA63-4393-BAF4-2699C870D8C7}" type="pres">
      <dgm:prSet presAssocID="{3B02C81E-3520-48BC-833D-A907C4EC794A}" presName="rootText1" presStyleLbl="node0" presStyleIdx="0" presStyleCnt="1" custScaleX="201478" custScaleY="771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6F7254-4953-45EC-92F8-5C031B76016A}" type="pres">
      <dgm:prSet presAssocID="{3B02C81E-3520-48BC-833D-A907C4EC794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02904C8-C9F0-4D8C-9BFE-CCCE9C5E37E3}" type="pres">
      <dgm:prSet presAssocID="{3B02C81E-3520-48BC-833D-A907C4EC794A}" presName="hierChild2" presStyleCnt="0"/>
      <dgm:spPr/>
    </dgm:pt>
    <dgm:pt modelId="{18BF6FC2-9EC7-4F41-9C3E-6DAD2F26078C}" type="pres">
      <dgm:prSet presAssocID="{E6F01BED-0777-4BBB-8D55-B1AC1358D73B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FB7C3E9-7900-41BA-9E23-8ADC9E65D3C8}" type="pres">
      <dgm:prSet presAssocID="{2F2C4A96-89E1-4BD2-A83D-2354A934619A}" presName="hierRoot2" presStyleCnt="0">
        <dgm:presLayoutVars>
          <dgm:hierBranch val="init"/>
        </dgm:presLayoutVars>
      </dgm:prSet>
      <dgm:spPr/>
    </dgm:pt>
    <dgm:pt modelId="{C1AF6A9E-6784-49F1-808B-6C997025D538}" type="pres">
      <dgm:prSet presAssocID="{2F2C4A96-89E1-4BD2-A83D-2354A934619A}" presName="rootComposite" presStyleCnt="0"/>
      <dgm:spPr/>
    </dgm:pt>
    <dgm:pt modelId="{CD004D00-E8B3-4430-831A-82BB002374BD}" type="pres">
      <dgm:prSet presAssocID="{2F2C4A96-89E1-4BD2-A83D-2354A934619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F0461-4BFC-4B0E-B063-AE8E1BEF985B}" type="pres">
      <dgm:prSet presAssocID="{2F2C4A96-89E1-4BD2-A83D-2354A934619A}" presName="rootConnector" presStyleLbl="node2" presStyleIdx="0" presStyleCnt="3"/>
      <dgm:spPr/>
      <dgm:t>
        <a:bodyPr/>
        <a:lstStyle/>
        <a:p>
          <a:endParaRPr lang="ru-RU"/>
        </a:p>
      </dgm:t>
    </dgm:pt>
    <dgm:pt modelId="{F48231C5-D6CE-4015-B8AE-FA478495889E}" type="pres">
      <dgm:prSet presAssocID="{2F2C4A96-89E1-4BD2-A83D-2354A934619A}" presName="hierChild4" presStyleCnt="0"/>
      <dgm:spPr/>
    </dgm:pt>
    <dgm:pt modelId="{6A6B479C-8E27-4C62-A993-F4AF47EE5A18}" type="pres">
      <dgm:prSet presAssocID="{2F2C4A96-89E1-4BD2-A83D-2354A934619A}" presName="hierChild5" presStyleCnt="0"/>
      <dgm:spPr/>
    </dgm:pt>
    <dgm:pt modelId="{CEC6BBAE-E1E9-47D0-9BD3-8D3A03BDC89F}" type="pres">
      <dgm:prSet presAssocID="{AC35081E-3FCB-4514-AB30-72776E5A059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B9B292D-2E65-4D5E-9078-023106D2065C}" type="pres">
      <dgm:prSet presAssocID="{F782358F-D345-4E96-89A9-39372214BEDD}" presName="hierRoot2" presStyleCnt="0">
        <dgm:presLayoutVars>
          <dgm:hierBranch val="init"/>
        </dgm:presLayoutVars>
      </dgm:prSet>
      <dgm:spPr/>
    </dgm:pt>
    <dgm:pt modelId="{934BD02A-B33A-48D2-9238-A97C31CCB2D4}" type="pres">
      <dgm:prSet presAssocID="{F782358F-D345-4E96-89A9-39372214BEDD}" presName="rootComposite" presStyleCnt="0"/>
      <dgm:spPr/>
    </dgm:pt>
    <dgm:pt modelId="{6EBAC333-011A-47DF-B5E8-FA448C027FA7}" type="pres">
      <dgm:prSet presAssocID="{F782358F-D345-4E96-89A9-39372214BED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65DF63-10EB-44F1-9594-CCB60ADFDB37}" type="pres">
      <dgm:prSet presAssocID="{F782358F-D345-4E96-89A9-39372214BEDD}" presName="rootConnector" presStyleLbl="node2" presStyleIdx="1" presStyleCnt="3"/>
      <dgm:spPr/>
      <dgm:t>
        <a:bodyPr/>
        <a:lstStyle/>
        <a:p>
          <a:endParaRPr lang="ru-RU"/>
        </a:p>
      </dgm:t>
    </dgm:pt>
    <dgm:pt modelId="{8DB99842-9A87-4297-A36F-F84315992574}" type="pres">
      <dgm:prSet presAssocID="{F782358F-D345-4E96-89A9-39372214BEDD}" presName="hierChild4" presStyleCnt="0"/>
      <dgm:spPr/>
    </dgm:pt>
    <dgm:pt modelId="{0E0DC91F-91AB-4E63-B8CE-D14C4546C4B8}" type="pres">
      <dgm:prSet presAssocID="{F782358F-D345-4E96-89A9-39372214BEDD}" presName="hierChild5" presStyleCnt="0"/>
      <dgm:spPr/>
    </dgm:pt>
    <dgm:pt modelId="{36CDFA9D-B3F1-4C14-A0E0-CA4526DEBC24}" type="pres">
      <dgm:prSet presAssocID="{6E60ABFE-046B-4FD9-877E-9969313A145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B47D13D-AA4B-45F7-9E2C-356546F513A5}" type="pres">
      <dgm:prSet presAssocID="{EC890981-1F93-4B30-A182-B1DE6F4D0302}" presName="hierRoot2" presStyleCnt="0">
        <dgm:presLayoutVars>
          <dgm:hierBranch val="init"/>
        </dgm:presLayoutVars>
      </dgm:prSet>
      <dgm:spPr/>
    </dgm:pt>
    <dgm:pt modelId="{57E5A708-48AE-45EB-85BD-0254A93B0087}" type="pres">
      <dgm:prSet presAssocID="{EC890981-1F93-4B30-A182-B1DE6F4D0302}" presName="rootComposite" presStyleCnt="0"/>
      <dgm:spPr/>
    </dgm:pt>
    <dgm:pt modelId="{BBDBA5E2-2A77-4D67-9417-54B212AD2A72}" type="pres">
      <dgm:prSet presAssocID="{EC890981-1F93-4B30-A182-B1DE6F4D030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1C77AA-22C3-41F0-9F64-26CEC457E60D}" type="pres">
      <dgm:prSet presAssocID="{EC890981-1F93-4B30-A182-B1DE6F4D0302}" presName="rootConnector" presStyleLbl="node2" presStyleIdx="2" presStyleCnt="3"/>
      <dgm:spPr/>
      <dgm:t>
        <a:bodyPr/>
        <a:lstStyle/>
        <a:p>
          <a:endParaRPr lang="ru-RU"/>
        </a:p>
      </dgm:t>
    </dgm:pt>
    <dgm:pt modelId="{30309B3F-96C7-41E1-AEFB-4DDDCE843A70}" type="pres">
      <dgm:prSet presAssocID="{EC890981-1F93-4B30-A182-B1DE6F4D0302}" presName="hierChild4" presStyleCnt="0"/>
      <dgm:spPr/>
    </dgm:pt>
    <dgm:pt modelId="{73144A5E-1FA4-48D9-8034-A3DF0C93D925}" type="pres">
      <dgm:prSet presAssocID="{EC890981-1F93-4B30-A182-B1DE6F4D0302}" presName="hierChild5" presStyleCnt="0"/>
      <dgm:spPr/>
    </dgm:pt>
    <dgm:pt modelId="{A9715C7C-37E3-4882-9426-6C3B6B2365B4}" type="pres">
      <dgm:prSet presAssocID="{3B02C81E-3520-48BC-833D-A907C4EC794A}" presName="hierChild3" presStyleCnt="0"/>
      <dgm:spPr/>
    </dgm:pt>
  </dgm:ptLst>
  <dgm:cxnLst>
    <dgm:cxn modelId="{D9F91D4F-D421-457C-A766-CCA2BA00E050}" type="presOf" srcId="{E6F01BED-0777-4BBB-8D55-B1AC1358D73B}" destId="{18BF6FC2-9EC7-4F41-9C3E-6DAD2F26078C}" srcOrd="0" destOrd="0" presId="urn:microsoft.com/office/officeart/2005/8/layout/orgChart1"/>
    <dgm:cxn modelId="{6952CE22-2182-48EF-AC1F-D97E41E81BF3}" type="presOf" srcId="{AC35081E-3FCB-4514-AB30-72776E5A0594}" destId="{CEC6BBAE-E1E9-47D0-9BD3-8D3A03BDC89F}" srcOrd="0" destOrd="0" presId="urn:microsoft.com/office/officeart/2005/8/layout/orgChart1"/>
    <dgm:cxn modelId="{5B37BDDB-7A8E-4D1C-AB97-603A275DCBEF}" type="presOf" srcId="{3B02C81E-3520-48BC-833D-A907C4EC794A}" destId="{5B2EF166-CA63-4393-BAF4-2699C870D8C7}" srcOrd="0" destOrd="0" presId="urn:microsoft.com/office/officeart/2005/8/layout/orgChart1"/>
    <dgm:cxn modelId="{E0A0E0F2-A0D2-4238-87A2-EA000D0D6298}" srcId="{FA2AB6C6-BA93-4879-9CCB-1DB48CFDE195}" destId="{3B02C81E-3520-48BC-833D-A907C4EC794A}" srcOrd="0" destOrd="0" parTransId="{AAED2DE7-8AA9-4A1D-B7BC-5000AEECCE11}" sibTransId="{D6922622-A92E-47CE-994F-BB15F39E068A}"/>
    <dgm:cxn modelId="{4F26135C-7157-45B8-801A-2E5572960570}" type="presOf" srcId="{F782358F-D345-4E96-89A9-39372214BEDD}" destId="{6EBAC333-011A-47DF-B5E8-FA448C027FA7}" srcOrd="0" destOrd="0" presId="urn:microsoft.com/office/officeart/2005/8/layout/orgChart1"/>
    <dgm:cxn modelId="{0D434504-A984-4AB8-B90A-A2DB0D76F950}" srcId="{3B02C81E-3520-48BC-833D-A907C4EC794A}" destId="{2F2C4A96-89E1-4BD2-A83D-2354A934619A}" srcOrd="0" destOrd="0" parTransId="{E6F01BED-0777-4BBB-8D55-B1AC1358D73B}" sibTransId="{17D139F9-D9D6-426B-A326-C848E4DE7764}"/>
    <dgm:cxn modelId="{36C7023E-33E6-40BB-A73A-128E32E0ABCE}" srcId="{3B02C81E-3520-48BC-833D-A907C4EC794A}" destId="{F782358F-D345-4E96-89A9-39372214BEDD}" srcOrd="1" destOrd="0" parTransId="{AC35081E-3FCB-4514-AB30-72776E5A0594}" sibTransId="{A35FD87F-FB41-45B8-8CE9-049FDE617B7C}"/>
    <dgm:cxn modelId="{05A95C4D-3A98-4B9D-86E5-B2C1E1E724E0}" type="presOf" srcId="{2F2C4A96-89E1-4BD2-A83D-2354A934619A}" destId="{6DAF0461-4BFC-4B0E-B063-AE8E1BEF985B}" srcOrd="1" destOrd="0" presId="urn:microsoft.com/office/officeart/2005/8/layout/orgChart1"/>
    <dgm:cxn modelId="{960B8972-7838-46CF-BF88-04BDA219AEF9}" type="presOf" srcId="{EC890981-1F93-4B30-A182-B1DE6F4D0302}" destId="{EB1C77AA-22C3-41F0-9F64-26CEC457E60D}" srcOrd="1" destOrd="0" presId="urn:microsoft.com/office/officeart/2005/8/layout/orgChart1"/>
    <dgm:cxn modelId="{2880F5A6-7C29-4B19-BCD1-D6FDA8C65D95}" srcId="{3B02C81E-3520-48BC-833D-A907C4EC794A}" destId="{EC890981-1F93-4B30-A182-B1DE6F4D0302}" srcOrd="2" destOrd="0" parTransId="{6E60ABFE-046B-4FD9-877E-9969313A1457}" sibTransId="{49CF474D-A3BA-4123-9199-43135A7CB6F1}"/>
    <dgm:cxn modelId="{2DB3738E-0177-4C17-83A3-EB146FCD9002}" type="presOf" srcId="{6E60ABFE-046B-4FD9-877E-9969313A1457}" destId="{36CDFA9D-B3F1-4C14-A0E0-CA4526DEBC24}" srcOrd="0" destOrd="0" presId="urn:microsoft.com/office/officeart/2005/8/layout/orgChart1"/>
    <dgm:cxn modelId="{E3E838E5-7E7B-4200-B189-3497A7C4EAFD}" type="presOf" srcId="{EC890981-1F93-4B30-A182-B1DE6F4D0302}" destId="{BBDBA5E2-2A77-4D67-9417-54B212AD2A72}" srcOrd="0" destOrd="0" presId="urn:microsoft.com/office/officeart/2005/8/layout/orgChart1"/>
    <dgm:cxn modelId="{E07E41FC-EAC1-4FFD-8489-49147287CCBB}" type="presOf" srcId="{FA2AB6C6-BA93-4879-9CCB-1DB48CFDE195}" destId="{6B32A55F-E7B4-4C23-A3C9-918DE480F64E}" srcOrd="0" destOrd="0" presId="urn:microsoft.com/office/officeart/2005/8/layout/orgChart1"/>
    <dgm:cxn modelId="{D0A24BFD-5383-4577-A39C-D75271112844}" type="presOf" srcId="{2F2C4A96-89E1-4BD2-A83D-2354A934619A}" destId="{CD004D00-E8B3-4430-831A-82BB002374BD}" srcOrd="0" destOrd="0" presId="urn:microsoft.com/office/officeart/2005/8/layout/orgChart1"/>
    <dgm:cxn modelId="{D8F27CD1-58DF-47C3-A426-72AD3797515D}" type="presOf" srcId="{F782358F-D345-4E96-89A9-39372214BEDD}" destId="{0865DF63-10EB-44F1-9594-CCB60ADFDB37}" srcOrd="1" destOrd="0" presId="urn:microsoft.com/office/officeart/2005/8/layout/orgChart1"/>
    <dgm:cxn modelId="{B996F24A-7756-4E1E-A55B-924DF48AC29C}" type="presOf" srcId="{3B02C81E-3520-48BC-833D-A907C4EC794A}" destId="{396F7254-4953-45EC-92F8-5C031B76016A}" srcOrd="1" destOrd="0" presId="urn:microsoft.com/office/officeart/2005/8/layout/orgChart1"/>
    <dgm:cxn modelId="{FCCC33AF-9653-41BE-A7D5-1715A2C84E47}" type="presParOf" srcId="{6B32A55F-E7B4-4C23-A3C9-918DE480F64E}" destId="{571B9350-BD46-4D4B-884D-B9C5B37F1906}" srcOrd="0" destOrd="0" presId="urn:microsoft.com/office/officeart/2005/8/layout/orgChart1"/>
    <dgm:cxn modelId="{AE8011CE-A7DA-44AF-B88E-B79C01BC83DA}" type="presParOf" srcId="{571B9350-BD46-4D4B-884D-B9C5B37F1906}" destId="{AD7E7364-5207-435F-95AA-DC9A3F8EDA37}" srcOrd="0" destOrd="0" presId="urn:microsoft.com/office/officeart/2005/8/layout/orgChart1"/>
    <dgm:cxn modelId="{C40EA4BE-ED91-490B-B44A-96C142C9B42E}" type="presParOf" srcId="{AD7E7364-5207-435F-95AA-DC9A3F8EDA37}" destId="{5B2EF166-CA63-4393-BAF4-2699C870D8C7}" srcOrd="0" destOrd="0" presId="urn:microsoft.com/office/officeart/2005/8/layout/orgChart1"/>
    <dgm:cxn modelId="{82D1694B-1505-4B93-92CC-7F0A31AC9E1E}" type="presParOf" srcId="{AD7E7364-5207-435F-95AA-DC9A3F8EDA37}" destId="{396F7254-4953-45EC-92F8-5C031B76016A}" srcOrd="1" destOrd="0" presId="urn:microsoft.com/office/officeart/2005/8/layout/orgChart1"/>
    <dgm:cxn modelId="{58CB1924-6BA5-48D8-926F-A5A16B216FDF}" type="presParOf" srcId="{571B9350-BD46-4D4B-884D-B9C5B37F1906}" destId="{102904C8-C9F0-4D8C-9BFE-CCCE9C5E37E3}" srcOrd="1" destOrd="0" presId="urn:microsoft.com/office/officeart/2005/8/layout/orgChart1"/>
    <dgm:cxn modelId="{94098AB7-DCF6-43B7-B813-19C6F8AF1555}" type="presParOf" srcId="{102904C8-C9F0-4D8C-9BFE-CCCE9C5E37E3}" destId="{18BF6FC2-9EC7-4F41-9C3E-6DAD2F26078C}" srcOrd="0" destOrd="0" presId="urn:microsoft.com/office/officeart/2005/8/layout/orgChart1"/>
    <dgm:cxn modelId="{A14BF53B-3498-497E-A028-337F18A81E19}" type="presParOf" srcId="{102904C8-C9F0-4D8C-9BFE-CCCE9C5E37E3}" destId="{AFB7C3E9-7900-41BA-9E23-8ADC9E65D3C8}" srcOrd="1" destOrd="0" presId="urn:microsoft.com/office/officeart/2005/8/layout/orgChart1"/>
    <dgm:cxn modelId="{1B3D1B47-D85B-47E4-A560-246B7F4F2F82}" type="presParOf" srcId="{AFB7C3E9-7900-41BA-9E23-8ADC9E65D3C8}" destId="{C1AF6A9E-6784-49F1-808B-6C997025D538}" srcOrd="0" destOrd="0" presId="urn:microsoft.com/office/officeart/2005/8/layout/orgChart1"/>
    <dgm:cxn modelId="{8A9F64D5-A5E9-461D-917C-17B0A806F8B0}" type="presParOf" srcId="{C1AF6A9E-6784-49F1-808B-6C997025D538}" destId="{CD004D00-E8B3-4430-831A-82BB002374BD}" srcOrd="0" destOrd="0" presId="urn:microsoft.com/office/officeart/2005/8/layout/orgChart1"/>
    <dgm:cxn modelId="{6D35D1BD-84A3-4718-83A4-9CA985A4B174}" type="presParOf" srcId="{C1AF6A9E-6784-49F1-808B-6C997025D538}" destId="{6DAF0461-4BFC-4B0E-B063-AE8E1BEF985B}" srcOrd="1" destOrd="0" presId="urn:microsoft.com/office/officeart/2005/8/layout/orgChart1"/>
    <dgm:cxn modelId="{7623CDF3-7E27-4775-ABB3-2AABF0F35BB1}" type="presParOf" srcId="{AFB7C3E9-7900-41BA-9E23-8ADC9E65D3C8}" destId="{F48231C5-D6CE-4015-B8AE-FA478495889E}" srcOrd="1" destOrd="0" presId="urn:microsoft.com/office/officeart/2005/8/layout/orgChart1"/>
    <dgm:cxn modelId="{DA1D1A28-C580-436C-BC7A-3E6D359C5B86}" type="presParOf" srcId="{AFB7C3E9-7900-41BA-9E23-8ADC9E65D3C8}" destId="{6A6B479C-8E27-4C62-A993-F4AF47EE5A18}" srcOrd="2" destOrd="0" presId="urn:microsoft.com/office/officeart/2005/8/layout/orgChart1"/>
    <dgm:cxn modelId="{12CC6204-D6FF-478C-915E-5915D35BA3EB}" type="presParOf" srcId="{102904C8-C9F0-4D8C-9BFE-CCCE9C5E37E3}" destId="{CEC6BBAE-E1E9-47D0-9BD3-8D3A03BDC89F}" srcOrd="2" destOrd="0" presId="urn:microsoft.com/office/officeart/2005/8/layout/orgChart1"/>
    <dgm:cxn modelId="{1FDCC55C-97D7-4287-8F17-BE9C3EFE4B0D}" type="presParOf" srcId="{102904C8-C9F0-4D8C-9BFE-CCCE9C5E37E3}" destId="{7B9B292D-2E65-4D5E-9078-023106D2065C}" srcOrd="3" destOrd="0" presId="urn:microsoft.com/office/officeart/2005/8/layout/orgChart1"/>
    <dgm:cxn modelId="{B88428E2-9EBA-480B-9214-EFC09FE159E5}" type="presParOf" srcId="{7B9B292D-2E65-4D5E-9078-023106D2065C}" destId="{934BD02A-B33A-48D2-9238-A97C31CCB2D4}" srcOrd="0" destOrd="0" presId="urn:microsoft.com/office/officeart/2005/8/layout/orgChart1"/>
    <dgm:cxn modelId="{CB3432C2-9DE7-49B2-950C-17D8CDD8D8D5}" type="presParOf" srcId="{934BD02A-B33A-48D2-9238-A97C31CCB2D4}" destId="{6EBAC333-011A-47DF-B5E8-FA448C027FA7}" srcOrd="0" destOrd="0" presId="urn:microsoft.com/office/officeart/2005/8/layout/orgChart1"/>
    <dgm:cxn modelId="{425EF1E8-D8E9-4D3D-8BFA-8D26FEA0BBE9}" type="presParOf" srcId="{934BD02A-B33A-48D2-9238-A97C31CCB2D4}" destId="{0865DF63-10EB-44F1-9594-CCB60ADFDB37}" srcOrd="1" destOrd="0" presId="urn:microsoft.com/office/officeart/2005/8/layout/orgChart1"/>
    <dgm:cxn modelId="{9DC6D961-071C-4CD9-AE79-7CA35471940C}" type="presParOf" srcId="{7B9B292D-2E65-4D5E-9078-023106D2065C}" destId="{8DB99842-9A87-4297-A36F-F84315992574}" srcOrd="1" destOrd="0" presId="urn:microsoft.com/office/officeart/2005/8/layout/orgChart1"/>
    <dgm:cxn modelId="{0E6EC7D3-FE96-4EE5-9165-0A56B02FC2C5}" type="presParOf" srcId="{7B9B292D-2E65-4D5E-9078-023106D2065C}" destId="{0E0DC91F-91AB-4E63-B8CE-D14C4546C4B8}" srcOrd="2" destOrd="0" presId="urn:microsoft.com/office/officeart/2005/8/layout/orgChart1"/>
    <dgm:cxn modelId="{D4AB2955-D017-459A-9427-C7CD0638CA83}" type="presParOf" srcId="{102904C8-C9F0-4D8C-9BFE-CCCE9C5E37E3}" destId="{36CDFA9D-B3F1-4C14-A0E0-CA4526DEBC24}" srcOrd="4" destOrd="0" presId="urn:microsoft.com/office/officeart/2005/8/layout/orgChart1"/>
    <dgm:cxn modelId="{2C8321AA-1067-49F1-A719-BD410C8CF421}" type="presParOf" srcId="{102904C8-C9F0-4D8C-9BFE-CCCE9C5E37E3}" destId="{8B47D13D-AA4B-45F7-9E2C-356546F513A5}" srcOrd="5" destOrd="0" presId="urn:microsoft.com/office/officeart/2005/8/layout/orgChart1"/>
    <dgm:cxn modelId="{1A81B385-8A05-465F-9C13-2BA814EF74E5}" type="presParOf" srcId="{8B47D13D-AA4B-45F7-9E2C-356546F513A5}" destId="{57E5A708-48AE-45EB-85BD-0254A93B0087}" srcOrd="0" destOrd="0" presId="urn:microsoft.com/office/officeart/2005/8/layout/orgChart1"/>
    <dgm:cxn modelId="{5B0C00B4-B4E7-41FE-800B-6D7E5257BC8B}" type="presParOf" srcId="{57E5A708-48AE-45EB-85BD-0254A93B0087}" destId="{BBDBA5E2-2A77-4D67-9417-54B212AD2A72}" srcOrd="0" destOrd="0" presId="urn:microsoft.com/office/officeart/2005/8/layout/orgChart1"/>
    <dgm:cxn modelId="{353397CD-7B04-41D3-9CF5-4FE718E12D6E}" type="presParOf" srcId="{57E5A708-48AE-45EB-85BD-0254A93B0087}" destId="{EB1C77AA-22C3-41F0-9F64-26CEC457E60D}" srcOrd="1" destOrd="0" presId="urn:microsoft.com/office/officeart/2005/8/layout/orgChart1"/>
    <dgm:cxn modelId="{E95741D7-0435-418C-9BEC-DFF90FEF89BB}" type="presParOf" srcId="{8B47D13D-AA4B-45F7-9E2C-356546F513A5}" destId="{30309B3F-96C7-41E1-AEFB-4DDDCE843A70}" srcOrd="1" destOrd="0" presId="urn:microsoft.com/office/officeart/2005/8/layout/orgChart1"/>
    <dgm:cxn modelId="{17125A6D-76CE-4502-A7DB-0804C6F8E52F}" type="presParOf" srcId="{8B47D13D-AA4B-45F7-9E2C-356546F513A5}" destId="{73144A5E-1FA4-48D9-8034-A3DF0C93D925}" srcOrd="2" destOrd="0" presId="urn:microsoft.com/office/officeart/2005/8/layout/orgChart1"/>
    <dgm:cxn modelId="{910E5178-7C6C-4C0F-B9E6-29889F4586F7}" type="presParOf" srcId="{571B9350-BD46-4D4B-884D-B9C5B37F1906}" destId="{A9715C7C-37E3-4882-9426-6C3B6B2365B4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2714B8-20CC-4E85-9A9C-D188D330DAF6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</dgm:pt>
    <dgm:pt modelId="{FB5E8868-B7BA-4946-AC99-F8CAB709826B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800" b="1" dirty="0" smtClean="0">
              <a:latin typeface="Times New Roman" pitchFamily="18" charset="0"/>
              <a:cs typeface="Times New Roman" pitchFamily="18" charset="0"/>
            </a:rPr>
            <a:t>           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800" b="1" dirty="0" smtClean="0">
              <a:latin typeface="Times New Roman" pitchFamily="18" charset="0"/>
              <a:cs typeface="Times New Roman" pitchFamily="18" charset="0"/>
            </a:rPr>
            <a:t>           Креативті ойлау</a:t>
          </a:r>
        </a:p>
        <a:p>
          <a:pPr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dirty="0"/>
        </a:p>
      </dgm:t>
    </dgm:pt>
    <dgm:pt modelId="{DF14DA02-2BA8-49AE-A939-F809844F28F9}" type="parTrans" cxnId="{23B0F77B-9999-4B1B-B37A-92C457ACCDC9}">
      <dgm:prSet/>
      <dgm:spPr/>
      <dgm:t>
        <a:bodyPr/>
        <a:lstStyle/>
        <a:p>
          <a:endParaRPr lang="ru-RU"/>
        </a:p>
      </dgm:t>
    </dgm:pt>
    <dgm:pt modelId="{DBE8E62D-521A-4070-817E-8989D7C15DFE}" type="sibTrans" cxnId="{23B0F77B-9999-4B1B-B37A-92C457ACCDC9}">
      <dgm:prSet/>
      <dgm:spPr/>
      <dgm:t>
        <a:bodyPr/>
        <a:lstStyle/>
        <a:p>
          <a:endParaRPr lang="ru-RU"/>
        </a:p>
      </dgm:t>
    </dgm:pt>
    <dgm:pt modelId="{97F4908B-D49F-4181-8D12-6D5CF6D1A2D1}">
      <dgm:prSet phldrT="[Текст]" custT="1"/>
      <dgm:spPr/>
      <dgm:t>
        <a:bodyPr/>
        <a:lstStyle/>
        <a:p>
          <a:pPr algn="l"/>
          <a:r>
            <a:rPr lang="kk-KZ" sz="2800" b="1" dirty="0" smtClean="0">
              <a:latin typeface="Times New Roman" pitchFamily="18" charset="0"/>
              <a:cs typeface="Times New Roman" pitchFamily="18" charset="0"/>
            </a:rPr>
            <a:t>           Лидерлік, ұйымдастырушылық қабілет</a:t>
          </a:r>
          <a:endParaRPr lang="ru-RU" sz="2800" b="1" dirty="0"/>
        </a:p>
      </dgm:t>
    </dgm:pt>
    <dgm:pt modelId="{F215CA7C-AB18-4D5F-9830-F71F983C9899}" type="parTrans" cxnId="{9394289B-F5AA-4143-AEEE-DCB087B7F4C5}">
      <dgm:prSet/>
      <dgm:spPr/>
      <dgm:t>
        <a:bodyPr/>
        <a:lstStyle/>
        <a:p>
          <a:endParaRPr lang="ru-RU"/>
        </a:p>
      </dgm:t>
    </dgm:pt>
    <dgm:pt modelId="{FFF457A7-7D51-447A-BF0E-3AAF6324DDA4}" type="sibTrans" cxnId="{9394289B-F5AA-4143-AEEE-DCB087B7F4C5}">
      <dgm:prSet/>
      <dgm:spPr/>
      <dgm:t>
        <a:bodyPr/>
        <a:lstStyle/>
        <a:p>
          <a:endParaRPr lang="ru-RU"/>
        </a:p>
      </dgm:t>
    </dgm:pt>
    <dgm:pt modelId="{E582DFBC-92FE-4F86-BC20-6F2B3C6B220A}">
      <dgm:prSet phldrT="[Текст]" custT="1"/>
      <dgm:spPr/>
      <dgm:t>
        <a:bodyPr/>
        <a:lstStyle/>
        <a:p>
          <a:pPr algn="l"/>
          <a:r>
            <a:rPr lang="kk-KZ" sz="2800" b="1" dirty="0" smtClean="0">
              <a:latin typeface="Times New Roman" pitchFamily="18" charset="0"/>
              <a:cs typeface="Times New Roman" pitchFamily="18" charset="0"/>
            </a:rPr>
            <a:t>          Эмоционалды интеллект</a:t>
          </a:r>
          <a:endParaRPr lang="ru-RU" sz="2800" b="1" dirty="0"/>
        </a:p>
      </dgm:t>
    </dgm:pt>
    <dgm:pt modelId="{025C5DF3-8ACC-48FE-94B3-4E3C8BBBE461}" type="parTrans" cxnId="{06AA5E6E-8659-4EFE-9636-8086091F915C}">
      <dgm:prSet/>
      <dgm:spPr/>
      <dgm:t>
        <a:bodyPr/>
        <a:lstStyle/>
        <a:p>
          <a:endParaRPr lang="ru-RU"/>
        </a:p>
      </dgm:t>
    </dgm:pt>
    <dgm:pt modelId="{88E075C3-FD2D-4AC2-B374-D07F038DC914}" type="sibTrans" cxnId="{06AA5E6E-8659-4EFE-9636-8086091F915C}">
      <dgm:prSet/>
      <dgm:spPr/>
      <dgm:t>
        <a:bodyPr/>
        <a:lstStyle/>
        <a:p>
          <a:endParaRPr lang="ru-RU"/>
        </a:p>
      </dgm:t>
    </dgm:pt>
    <dgm:pt modelId="{E026F143-AE3E-4A4B-BAF7-9632D275FA80}">
      <dgm:prSet custT="1"/>
      <dgm:spPr/>
      <dgm:t>
        <a:bodyPr/>
        <a:lstStyle/>
        <a:p>
          <a:pPr algn="l"/>
          <a:r>
            <a:rPr lang="kk-KZ" sz="2800" b="1" dirty="0" smtClean="0">
              <a:latin typeface="Times New Roman" pitchFamily="18" charset="0"/>
              <a:cs typeface="Times New Roman" pitchFamily="18" charset="0"/>
            </a:rPr>
            <a:t>            Ақпараттық сауаттылық</a:t>
          </a:r>
          <a:endParaRPr lang="kk-KZ" sz="2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7A25304F-1DC9-43FA-BD68-14B2784D0DEC}" type="parTrans" cxnId="{6EE69C5D-C0E3-406C-8C71-CA3B437E1F30}">
      <dgm:prSet/>
      <dgm:spPr/>
      <dgm:t>
        <a:bodyPr/>
        <a:lstStyle/>
        <a:p>
          <a:endParaRPr lang="ru-RU"/>
        </a:p>
      </dgm:t>
    </dgm:pt>
    <dgm:pt modelId="{CB57CC92-2D1F-4543-9058-465783DF0C21}" type="sibTrans" cxnId="{6EE69C5D-C0E3-406C-8C71-CA3B437E1F30}">
      <dgm:prSet/>
      <dgm:spPr/>
      <dgm:t>
        <a:bodyPr/>
        <a:lstStyle/>
        <a:p>
          <a:endParaRPr lang="ru-RU"/>
        </a:p>
      </dgm:t>
    </dgm:pt>
    <dgm:pt modelId="{90E10E8D-B878-4966-9D8C-790A06247990}">
      <dgm:prSet custT="1"/>
      <dgm:spPr/>
      <dgm:t>
        <a:bodyPr/>
        <a:lstStyle/>
        <a:p>
          <a:pPr algn="l"/>
          <a:r>
            <a:rPr lang="kk-KZ" sz="2800" b="1" dirty="0" smtClean="0">
              <a:latin typeface="Times New Roman" pitchFamily="18" charset="0"/>
              <a:cs typeface="Times New Roman" pitchFamily="18" charset="0"/>
            </a:rPr>
            <a:t>          Әлемдік деңгейде ойлау</a:t>
          </a:r>
          <a:endParaRPr lang="kk-KZ" sz="2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9098F6C6-0BA4-4D21-BFA0-88D1AAAFE49A}" type="parTrans" cxnId="{5DC03420-1023-4828-8BA6-DB40AD290094}">
      <dgm:prSet/>
      <dgm:spPr/>
      <dgm:t>
        <a:bodyPr/>
        <a:lstStyle/>
        <a:p>
          <a:endParaRPr lang="ru-RU"/>
        </a:p>
      </dgm:t>
    </dgm:pt>
    <dgm:pt modelId="{AF33E8F4-34BF-4E48-9DCF-C9B5DAEBEFC0}" type="sibTrans" cxnId="{5DC03420-1023-4828-8BA6-DB40AD290094}">
      <dgm:prSet/>
      <dgm:spPr/>
      <dgm:t>
        <a:bodyPr/>
        <a:lstStyle/>
        <a:p>
          <a:endParaRPr lang="ru-RU"/>
        </a:p>
      </dgm:t>
    </dgm:pt>
    <dgm:pt modelId="{E5C4F72A-4B65-4783-AA34-F9BA683DB59C}">
      <dgm:prSet custT="1"/>
      <dgm:spPr/>
      <dgm:t>
        <a:bodyPr/>
        <a:lstStyle/>
        <a:p>
          <a:pPr algn="l"/>
          <a:r>
            <a:rPr lang="kk-KZ" sz="2800" b="1" dirty="0" smtClean="0">
              <a:latin typeface="Times New Roman" pitchFamily="18" charset="0"/>
              <a:cs typeface="Times New Roman" pitchFamily="18" charset="0"/>
            </a:rPr>
            <a:t>          Коммуникативті қабілет</a:t>
          </a:r>
          <a:endParaRPr lang="kk-KZ" sz="2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ABA5A981-A89E-4DA3-B334-CF8040CA3419}" type="parTrans" cxnId="{A802D019-EFE0-4E48-AA9A-1A3C1469EB25}">
      <dgm:prSet/>
      <dgm:spPr/>
      <dgm:t>
        <a:bodyPr/>
        <a:lstStyle/>
        <a:p>
          <a:endParaRPr lang="ru-RU"/>
        </a:p>
      </dgm:t>
    </dgm:pt>
    <dgm:pt modelId="{4B00C13B-6265-4391-8ABE-7DD63F6C67BB}" type="sibTrans" cxnId="{A802D019-EFE0-4E48-AA9A-1A3C1469EB25}">
      <dgm:prSet/>
      <dgm:spPr/>
      <dgm:t>
        <a:bodyPr/>
        <a:lstStyle/>
        <a:p>
          <a:endParaRPr lang="ru-RU"/>
        </a:p>
      </dgm:t>
    </dgm:pt>
    <dgm:pt modelId="{A9598992-E317-413E-90D4-7F95CEB5C42E}">
      <dgm:prSet custT="1"/>
      <dgm:spPr/>
      <dgm:t>
        <a:bodyPr/>
        <a:lstStyle/>
        <a:p>
          <a:pPr algn="l"/>
          <a:r>
            <a:rPr lang="kk-KZ" sz="2800" b="1" dirty="0" smtClean="0">
              <a:latin typeface="Times New Roman" pitchFamily="18" charset="0"/>
              <a:cs typeface="Times New Roman" pitchFamily="18" charset="0"/>
            </a:rPr>
            <a:t>       Маркетинг, бизнес, нарықтық сауаттылық</a:t>
          </a:r>
          <a:endParaRPr lang="kk-KZ" sz="2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7BB30AF6-CC0C-4B2E-8DB7-670BBE639878}" type="parTrans" cxnId="{6901EE0D-BD28-4CAA-9F97-BBA383BEB215}">
      <dgm:prSet/>
      <dgm:spPr/>
      <dgm:t>
        <a:bodyPr/>
        <a:lstStyle/>
        <a:p>
          <a:endParaRPr lang="ru-RU"/>
        </a:p>
      </dgm:t>
    </dgm:pt>
    <dgm:pt modelId="{A930986C-A7DC-4584-9C5C-E29F57128213}" type="sibTrans" cxnId="{6901EE0D-BD28-4CAA-9F97-BBA383BEB215}">
      <dgm:prSet/>
      <dgm:spPr/>
      <dgm:t>
        <a:bodyPr/>
        <a:lstStyle/>
        <a:p>
          <a:endParaRPr lang="ru-RU"/>
        </a:p>
      </dgm:t>
    </dgm:pt>
    <dgm:pt modelId="{FC1194C6-B0C6-4A4A-9968-B5EC292D00B0}">
      <dgm:prSet custT="1"/>
      <dgm:spPr/>
      <dgm:t>
        <a:bodyPr/>
        <a:lstStyle/>
        <a:p>
          <a:pPr algn="l"/>
          <a:r>
            <a:rPr lang="kk-KZ" sz="2800" b="1" dirty="0" smtClean="0">
              <a:latin typeface="Times New Roman" pitchFamily="18" charset="0"/>
              <a:cs typeface="Times New Roman" pitchFamily="18" charset="0"/>
            </a:rPr>
            <a:t>          Тайм-менеджмент</a:t>
          </a:r>
          <a:endParaRPr lang="kk-KZ" sz="2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019FDC8F-A64D-4EF5-A217-096ED8E5CC96}" type="parTrans" cxnId="{67F96163-90D7-492E-9834-A099722D3A86}">
      <dgm:prSet/>
      <dgm:spPr/>
      <dgm:t>
        <a:bodyPr/>
        <a:lstStyle/>
        <a:p>
          <a:endParaRPr lang="ru-RU"/>
        </a:p>
      </dgm:t>
    </dgm:pt>
    <dgm:pt modelId="{2FF4D087-854F-4AF6-9763-8E919ED55487}" type="sibTrans" cxnId="{67F96163-90D7-492E-9834-A099722D3A86}">
      <dgm:prSet/>
      <dgm:spPr/>
      <dgm:t>
        <a:bodyPr/>
        <a:lstStyle/>
        <a:p>
          <a:endParaRPr lang="ru-RU"/>
        </a:p>
      </dgm:t>
    </dgm:pt>
    <dgm:pt modelId="{7F56C45E-3EDA-49A2-B400-5154F1A67700}" type="pres">
      <dgm:prSet presAssocID="{E22714B8-20CC-4E85-9A9C-D188D330DAF6}" presName="linearFlow" presStyleCnt="0">
        <dgm:presLayoutVars>
          <dgm:dir/>
          <dgm:resizeHandles val="exact"/>
        </dgm:presLayoutVars>
      </dgm:prSet>
      <dgm:spPr/>
    </dgm:pt>
    <dgm:pt modelId="{D9E6F4E9-2828-4725-8238-4024152A5D8D}" type="pres">
      <dgm:prSet presAssocID="{FB5E8868-B7BA-4946-AC99-F8CAB709826B}" presName="composite" presStyleCnt="0"/>
      <dgm:spPr/>
    </dgm:pt>
    <dgm:pt modelId="{C4F8A518-95E0-4018-930C-7B46F2191612}" type="pres">
      <dgm:prSet presAssocID="{FB5E8868-B7BA-4946-AC99-F8CAB709826B}" presName="imgShp" presStyleLbl="fgImgPlace1" presStyleIdx="0" presStyleCnt="8" custScaleX="138346" custLinFactX="-48256" custLinFactNeighborX="-100000" custLinFactNeighborY="-287"/>
      <dgm:spPr/>
    </dgm:pt>
    <dgm:pt modelId="{C9C24CD0-E6EA-46CF-B189-350655A60FA7}" type="pres">
      <dgm:prSet presAssocID="{FB5E8868-B7BA-4946-AC99-F8CAB709826B}" presName="txShp" presStyleLbl="node1" presStyleIdx="0" presStyleCnt="8" custScaleX="138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123C8-C58D-40AF-9FC0-B3A9BFF635DB}" type="pres">
      <dgm:prSet presAssocID="{DBE8E62D-521A-4070-817E-8989D7C15DFE}" presName="spacing" presStyleCnt="0"/>
      <dgm:spPr/>
    </dgm:pt>
    <dgm:pt modelId="{31865E94-1423-4AE5-A7EE-DB14F28FF330}" type="pres">
      <dgm:prSet presAssocID="{E026F143-AE3E-4A4B-BAF7-9632D275FA80}" presName="composite" presStyleCnt="0"/>
      <dgm:spPr/>
    </dgm:pt>
    <dgm:pt modelId="{BF20745C-EFDF-4B21-A1A9-CE269C836591}" type="pres">
      <dgm:prSet presAssocID="{E026F143-AE3E-4A4B-BAF7-9632D275FA80}" presName="imgShp" presStyleLbl="fgImgPlace1" presStyleIdx="1" presStyleCnt="8" custScaleX="138346" custLinFactX="-34614" custLinFactNeighborX="-100000" custLinFactNeighborY="-7357"/>
      <dgm:spPr/>
    </dgm:pt>
    <dgm:pt modelId="{F48FD547-134F-4D64-B67D-81BE8CE66B7C}" type="pres">
      <dgm:prSet presAssocID="{E026F143-AE3E-4A4B-BAF7-9632D275FA80}" presName="txShp" presStyleLbl="node1" presStyleIdx="1" presStyleCnt="8" custScaleX="138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ECC80-B749-452F-B798-CE6EB591382C}" type="pres">
      <dgm:prSet presAssocID="{CB57CC92-2D1F-4543-9058-465783DF0C21}" presName="spacing" presStyleCnt="0"/>
      <dgm:spPr/>
    </dgm:pt>
    <dgm:pt modelId="{AFDA6A0D-3D56-4712-9E82-B55F94247177}" type="pres">
      <dgm:prSet presAssocID="{97F4908B-D49F-4181-8D12-6D5CF6D1A2D1}" presName="composite" presStyleCnt="0"/>
      <dgm:spPr/>
    </dgm:pt>
    <dgm:pt modelId="{33732C9B-EB4D-45DF-838F-C3B3908D5625}" type="pres">
      <dgm:prSet presAssocID="{97F4908B-D49F-4181-8D12-6D5CF6D1A2D1}" presName="imgShp" presStyleLbl="fgImgPlace1" presStyleIdx="2" presStyleCnt="8" custScaleX="138346" custLinFactX="-48256" custLinFactNeighborX="-100000" custLinFactNeighborY="-785"/>
      <dgm:spPr/>
    </dgm:pt>
    <dgm:pt modelId="{24497706-4FC7-4A9B-84D6-B2FFAC0BD08A}" type="pres">
      <dgm:prSet presAssocID="{97F4908B-D49F-4181-8D12-6D5CF6D1A2D1}" presName="txShp" presStyleLbl="node1" presStyleIdx="2" presStyleCnt="8" custScaleX="138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3AFDC-EE64-4217-8B82-E9BFA4466682}" type="pres">
      <dgm:prSet presAssocID="{FFF457A7-7D51-447A-BF0E-3AAF6324DDA4}" presName="spacing" presStyleCnt="0"/>
      <dgm:spPr/>
    </dgm:pt>
    <dgm:pt modelId="{EC9875DB-B4BE-4F7B-86CF-F23628E74AE4}" type="pres">
      <dgm:prSet presAssocID="{E582DFBC-92FE-4F86-BC20-6F2B3C6B220A}" presName="composite" presStyleCnt="0"/>
      <dgm:spPr/>
    </dgm:pt>
    <dgm:pt modelId="{6F38212D-B0FD-4D6F-98EA-5574237206FD}" type="pres">
      <dgm:prSet presAssocID="{E582DFBC-92FE-4F86-BC20-6F2B3C6B220A}" presName="imgShp" presStyleLbl="fgImgPlace1" presStyleIdx="3" presStyleCnt="8" custScaleX="138346" custLinFactX="-34614" custLinFactNeighborX="-100000" custLinFactNeighborY="-7855"/>
      <dgm:spPr/>
    </dgm:pt>
    <dgm:pt modelId="{A18FC27E-57CC-405E-9B6B-1D3B64000D6D}" type="pres">
      <dgm:prSet presAssocID="{E582DFBC-92FE-4F86-BC20-6F2B3C6B220A}" presName="txShp" presStyleLbl="node1" presStyleIdx="3" presStyleCnt="8" custScaleX="138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21DAC-602E-47DB-84A7-10A3569F1B2B}" type="pres">
      <dgm:prSet presAssocID="{88E075C3-FD2D-4AC2-B374-D07F038DC914}" presName="spacing" presStyleCnt="0"/>
      <dgm:spPr/>
    </dgm:pt>
    <dgm:pt modelId="{028E06AF-C676-45DF-BDFA-EFB81F37B340}" type="pres">
      <dgm:prSet presAssocID="{90E10E8D-B878-4966-9D8C-790A06247990}" presName="composite" presStyleCnt="0"/>
      <dgm:spPr/>
    </dgm:pt>
    <dgm:pt modelId="{D5515CBC-237F-454E-B30A-124F8CC3AF98}" type="pres">
      <dgm:prSet presAssocID="{90E10E8D-B878-4966-9D8C-790A06247990}" presName="imgShp" presStyleLbl="fgImgPlace1" presStyleIdx="4" presStyleCnt="8" custScaleX="138346" custLinFactX="-34614" custLinFactNeighborX="-100000" custLinFactNeighborY="-1283"/>
      <dgm:spPr/>
    </dgm:pt>
    <dgm:pt modelId="{5ADA7D56-6113-4CDC-BF52-B287F148CF03}" type="pres">
      <dgm:prSet presAssocID="{90E10E8D-B878-4966-9D8C-790A06247990}" presName="txShp" presStyleLbl="node1" presStyleIdx="4" presStyleCnt="8" custScaleX="138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2C84E-4C8E-4D4C-97CA-4E6B3EF12EB4}" type="pres">
      <dgm:prSet presAssocID="{AF33E8F4-34BF-4E48-9DCF-C9B5DAEBEFC0}" presName="spacing" presStyleCnt="0"/>
      <dgm:spPr/>
    </dgm:pt>
    <dgm:pt modelId="{1B9E58D9-8AA0-47D1-8ADB-8D891BF4FDE2}" type="pres">
      <dgm:prSet presAssocID="{E5C4F72A-4B65-4783-AA34-F9BA683DB59C}" presName="composite" presStyleCnt="0"/>
      <dgm:spPr/>
    </dgm:pt>
    <dgm:pt modelId="{5171267C-6DB0-46CF-97FE-EDC316173DED}" type="pres">
      <dgm:prSet presAssocID="{E5C4F72A-4B65-4783-AA34-F9BA683DB59C}" presName="imgShp" presStyleLbl="fgImgPlace1" presStyleIdx="5" presStyleCnt="8" custScaleX="138346" custLinFactX="-34614" custLinFactNeighborX="-100000" custLinFactNeighborY="5289"/>
      <dgm:spPr/>
    </dgm:pt>
    <dgm:pt modelId="{85F5671C-6F54-498F-AC16-B0DEB602576E}" type="pres">
      <dgm:prSet presAssocID="{E5C4F72A-4B65-4783-AA34-F9BA683DB59C}" presName="txShp" presStyleLbl="node1" presStyleIdx="5" presStyleCnt="8" custScaleX="138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F9F4B-4807-4F3C-9A0B-42CE63D3538B}" type="pres">
      <dgm:prSet presAssocID="{4B00C13B-6265-4391-8ABE-7DD63F6C67BB}" presName="spacing" presStyleCnt="0"/>
      <dgm:spPr/>
    </dgm:pt>
    <dgm:pt modelId="{0E68573D-4405-45A6-A09D-829AACA66CF1}" type="pres">
      <dgm:prSet presAssocID="{A9598992-E317-413E-90D4-7F95CEB5C42E}" presName="composite" presStyleCnt="0"/>
      <dgm:spPr/>
    </dgm:pt>
    <dgm:pt modelId="{862D3206-232C-49DC-8A6D-103D9E82D74E}" type="pres">
      <dgm:prSet presAssocID="{A9598992-E317-413E-90D4-7F95CEB5C42E}" presName="imgShp" presStyleLbl="fgImgPlace1" presStyleIdx="6" presStyleCnt="8" custScaleX="138346" custLinFactX="-34614" custLinFactNeighborX="-100000" custLinFactNeighborY="-1781"/>
      <dgm:spPr/>
    </dgm:pt>
    <dgm:pt modelId="{D6F92635-6373-48FA-85FB-3090DAE247AD}" type="pres">
      <dgm:prSet presAssocID="{A9598992-E317-413E-90D4-7F95CEB5C42E}" presName="txShp" presStyleLbl="node1" presStyleIdx="6" presStyleCnt="8" custScaleX="138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2C826-5B25-407D-B915-D132FBBE9067}" type="pres">
      <dgm:prSet presAssocID="{A930986C-A7DC-4584-9C5C-E29F57128213}" presName="spacing" presStyleCnt="0"/>
      <dgm:spPr/>
    </dgm:pt>
    <dgm:pt modelId="{CD8D8366-F6CC-4EF4-B42A-8807D3ED0D07}" type="pres">
      <dgm:prSet presAssocID="{FC1194C6-B0C6-4A4A-9968-B5EC292D00B0}" presName="composite" presStyleCnt="0"/>
      <dgm:spPr/>
    </dgm:pt>
    <dgm:pt modelId="{7C26EECF-F03E-4B8F-918A-8B9996CBC1D4}" type="pres">
      <dgm:prSet presAssocID="{FC1194C6-B0C6-4A4A-9968-B5EC292D00B0}" presName="imgShp" presStyleLbl="fgImgPlace1" presStyleIdx="7" presStyleCnt="8" custScaleX="138346" custLinFactX="-48256" custLinFactNeighborX="-100000" custLinFactNeighborY="4791"/>
      <dgm:spPr/>
    </dgm:pt>
    <dgm:pt modelId="{2A24E1BF-AE32-479D-A003-D76B4D040265}" type="pres">
      <dgm:prSet presAssocID="{FC1194C6-B0C6-4A4A-9968-B5EC292D00B0}" presName="txShp" presStyleLbl="node1" presStyleIdx="7" presStyleCnt="8" custScaleX="138346">
        <dgm:presLayoutVars>
          <dgm:bulletEnabled val="1"/>
        </dgm:presLayoutVars>
      </dgm:prSet>
      <dgm:spPr/>
    </dgm:pt>
  </dgm:ptLst>
  <dgm:cxnLst>
    <dgm:cxn modelId="{E3DDB2C9-99C1-4993-8D2E-F26573047960}" type="presOf" srcId="{90E10E8D-B878-4966-9D8C-790A06247990}" destId="{5ADA7D56-6113-4CDC-BF52-B287F148CF03}" srcOrd="0" destOrd="0" presId="urn:microsoft.com/office/officeart/2005/8/layout/vList3"/>
    <dgm:cxn modelId="{9394289B-F5AA-4143-AEEE-DCB087B7F4C5}" srcId="{E22714B8-20CC-4E85-9A9C-D188D330DAF6}" destId="{97F4908B-D49F-4181-8D12-6D5CF6D1A2D1}" srcOrd="2" destOrd="0" parTransId="{F215CA7C-AB18-4D5F-9830-F71F983C9899}" sibTransId="{FFF457A7-7D51-447A-BF0E-3AAF6324DDA4}"/>
    <dgm:cxn modelId="{67F96163-90D7-492E-9834-A099722D3A86}" srcId="{E22714B8-20CC-4E85-9A9C-D188D330DAF6}" destId="{FC1194C6-B0C6-4A4A-9968-B5EC292D00B0}" srcOrd="7" destOrd="0" parTransId="{019FDC8F-A64D-4EF5-A217-096ED8E5CC96}" sibTransId="{2FF4D087-854F-4AF6-9763-8E919ED55487}"/>
    <dgm:cxn modelId="{94442DB3-C16E-4874-A868-4670308440FE}" type="presOf" srcId="{E5C4F72A-4B65-4783-AA34-F9BA683DB59C}" destId="{85F5671C-6F54-498F-AC16-B0DEB602576E}" srcOrd="0" destOrd="0" presId="urn:microsoft.com/office/officeart/2005/8/layout/vList3"/>
    <dgm:cxn modelId="{FD23C881-4128-4FC5-82E0-71017377F471}" type="presOf" srcId="{E22714B8-20CC-4E85-9A9C-D188D330DAF6}" destId="{7F56C45E-3EDA-49A2-B400-5154F1A67700}" srcOrd="0" destOrd="0" presId="urn:microsoft.com/office/officeart/2005/8/layout/vList3"/>
    <dgm:cxn modelId="{BF804686-6111-426A-9A1A-18B4F8F37F0B}" type="presOf" srcId="{E026F143-AE3E-4A4B-BAF7-9632D275FA80}" destId="{F48FD547-134F-4D64-B67D-81BE8CE66B7C}" srcOrd="0" destOrd="0" presId="urn:microsoft.com/office/officeart/2005/8/layout/vList3"/>
    <dgm:cxn modelId="{A802D019-EFE0-4E48-AA9A-1A3C1469EB25}" srcId="{E22714B8-20CC-4E85-9A9C-D188D330DAF6}" destId="{E5C4F72A-4B65-4783-AA34-F9BA683DB59C}" srcOrd="5" destOrd="0" parTransId="{ABA5A981-A89E-4DA3-B334-CF8040CA3419}" sibTransId="{4B00C13B-6265-4391-8ABE-7DD63F6C67BB}"/>
    <dgm:cxn modelId="{5DC03420-1023-4828-8BA6-DB40AD290094}" srcId="{E22714B8-20CC-4E85-9A9C-D188D330DAF6}" destId="{90E10E8D-B878-4966-9D8C-790A06247990}" srcOrd="4" destOrd="0" parTransId="{9098F6C6-0BA4-4D21-BFA0-88D1AAAFE49A}" sibTransId="{AF33E8F4-34BF-4E48-9DCF-C9B5DAEBEFC0}"/>
    <dgm:cxn modelId="{6EE69C5D-C0E3-406C-8C71-CA3B437E1F30}" srcId="{E22714B8-20CC-4E85-9A9C-D188D330DAF6}" destId="{E026F143-AE3E-4A4B-BAF7-9632D275FA80}" srcOrd="1" destOrd="0" parTransId="{7A25304F-1DC9-43FA-BD68-14B2784D0DEC}" sibTransId="{CB57CC92-2D1F-4543-9058-465783DF0C21}"/>
    <dgm:cxn modelId="{6901EE0D-BD28-4CAA-9F97-BBA383BEB215}" srcId="{E22714B8-20CC-4E85-9A9C-D188D330DAF6}" destId="{A9598992-E317-413E-90D4-7F95CEB5C42E}" srcOrd="6" destOrd="0" parTransId="{7BB30AF6-CC0C-4B2E-8DB7-670BBE639878}" sibTransId="{A930986C-A7DC-4584-9C5C-E29F57128213}"/>
    <dgm:cxn modelId="{78C4A058-A6B1-4070-8293-EF6A1D5EC797}" type="presOf" srcId="{E582DFBC-92FE-4F86-BC20-6F2B3C6B220A}" destId="{A18FC27E-57CC-405E-9B6B-1D3B64000D6D}" srcOrd="0" destOrd="0" presId="urn:microsoft.com/office/officeart/2005/8/layout/vList3"/>
    <dgm:cxn modelId="{06AA5E6E-8659-4EFE-9636-8086091F915C}" srcId="{E22714B8-20CC-4E85-9A9C-D188D330DAF6}" destId="{E582DFBC-92FE-4F86-BC20-6F2B3C6B220A}" srcOrd="3" destOrd="0" parTransId="{025C5DF3-8ACC-48FE-94B3-4E3C8BBBE461}" sibTransId="{88E075C3-FD2D-4AC2-B374-D07F038DC914}"/>
    <dgm:cxn modelId="{58F51F0F-316C-4887-A991-A89957E6C428}" type="presOf" srcId="{FB5E8868-B7BA-4946-AC99-F8CAB709826B}" destId="{C9C24CD0-E6EA-46CF-B189-350655A60FA7}" srcOrd="0" destOrd="0" presId="urn:microsoft.com/office/officeart/2005/8/layout/vList3"/>
    <dgm:cxn modelId="{85A20FD2-E755-4D54-80F4-ABD9E3E1EBF2}" type="presOf" srcId="{97F4908B-D49F-4181-8D12-6D5CF6D1A2D1}" destId="{24497706-4FC7-4A9B-84D6-B2FFAC0BD08A}" srcOrd="0" destOrd="0" presId="urn:microsoft.com/office/officeart/2005/8/layout/vList3"/>
    <dgm:cxn modelId="{23B0F77B-9999-4B1B-B37A-92C457ACCDC9}" srcId="{E22714B8-20CC-4E85-9A9C-D188D330DAF6}" destId="{FB5E8868-B7BA-4946-AC99-F8CAB709826B}" srcOrd="0" destOrd="0" parTransId="{DF14DA02-2BA8-49AE-A939-F809844F28F9}" sibTransId="{DBE8E62D-521A-4070-817E-8989D7C15DFE}"/>
    <dgm:cxn modelId="{93AFF857-1D6C-4B00-BEE6-C16A440CCB59}" type="presOf" srcId="{A9598992-E317-413E-90D4-7F95CEB5C42E}" destId="{D6F92635-6373-48FA-85FB-3090DAE247AD}" srcOrd="0" destOrd="0" presId="urn:microsoft.com/office/officeart/2005/8/layout/vList3"/>
    <dgm:cxn modelId="{4C41B327-6D4B-4D8A-B915-3C8C756442D9}" type="presOf" srcId="{FC1194C6-B0C6-4A4A-9968-B5EC292D00B0}" destId="{2A24E1BF-AE32-479D-A003-D76B4D040265}" srcOrd="0" destOrd="0" presId="urn:microsoft.com/office/officeart/2005/8/layout/vList3"/>
    <dgm:cxn modelId="{61F17E57-F9D5-4AED-A568-A7897F1419C6}" type="presParOf" srcId="{7F56C45E-3EDA-49A2-B400-5154F1A67700}" destId="{D9E6F4E9-2828-4725-8238-4024152A5D8D}" srcOrd="0" destOrd="0" presId="urn:microsoft.com/office/officeart/2005/8/layout/vList3"/>
    <dgm:cxn modelId="{311BE372-F95A-418E-AF15-D56A6646D9CE}" type="presParOf" srcId="{D9E6F4E9-2828-4725-8238-4024152A5D8D}" destId="{C4F8A518-95E0-4018-930C-7B46F2191612}" srcOrd="0" destOrd="0" presId="urn:microsoft.com/office/officeart/2005/8/layout/vList3"/>
    <dgm:cxn modelId="{F9EF633C-A3BF-4667-9A71-10EC194184D3}" type="presParOf" srcId="{D9E6F4E9-2828-4725-8238-4024152A5D8D}" destId="{C9C24CD0-E6EA-46CF-B189-350655A60FA7}" srcOrd="1" destOrd="0" presId="urn:microsoft.com/office/officeart/2005/8/layout/vList3"/>
    <dgm:cxn modelId="{7DB3D21D-0CD0-4B9F-8EF5-3DF6629240F9}" type="presParOf" srcId="{7F56C45E-3EDA-49A2-B400-5154F1A67700}" destId="{61B123C8-C58D-40AF-9FC0-B3A9BFF635DB}" srcOrd="1" destOrd="0" presId="urn:microsoft.com/office/officeart/2005/8/layout/vList3"/>
    <dgm:cxn modelId="{BB7BE3A3-D58C-4022-8BF8-147BB0EA0683}" type="presParOf" srcId="{7F56C45E-3EDA-49A2-B400-5154F1A67700}" destId="{31865E94-1423-4AE5-A7EE-DB14F28FF330}" srcOrd="2" destOrd="0" presId="urn:microsoft.com/office/officeart/2005/8/layout/vList3"/>
    <dgm:cxn modelId="{2D9B5A58-A058-4FCD-80C9-807F1BED0769}" type="presParOf" srcId="{31865E94-1423-4AE5-A7EE-DB14F28FF330}" destId="{BF20745C-EFDF-4B21-A1A9-CE269C836591}" srcOrd="0" destOrd="0" presId="urn:microsoft.com/office/officeart/2005/8/layout/vList3"/>
    <dgm:cxn modelId="{17BB8451-6A57-4471-9D05-A6DBF127A823}" type="presParOf" srcId="{31865E94-1423-4AE5-A7EE-DB14F28FF330}" destId="{F48FD547-134F-4D64-B67D-81BE8CE66B7C}" srcOrd="1" destOrd="0" presId="urn:microsoft.com/office/officeart/2005/8/layout/vList3"/>
    <dgm:cxn modelId="{732A691C-DC09-430A-803E-543C2DFCBF70}" type="presParOf" srcId="{7F56C45E-3EDA-49A2-B400-5154F1A67700}" destId="{2BAECC80-B749-452F-B798-CE6EB591382C}" srcOrd="3" destOrd="0" presId="urn:microsoft.com/office/officeart/2005/8/layout/vList3"/>
    <dgm:cxn modelId="{C4141720-59D7-4D70-B053-7B6B203D90F3}" type="presParOf" srcId="{7F56C45E-3EDA-49A2-B400-5154F1A67700}" destId="{AFDA6A0D-3D56-4712-9E82-B55F94247177}" srcOrd="4" destOrd="0" presId="urn:microsoft.com/office/officeart/2005/8/layout/vList3"/>
    <dgm:cxn modelId="{1956001A-0B6B-4411-BD0B-C02E77E35CF4}" type="presParOf" srcId="{AFDA6A0D-3D56-4712-9E82-B55F94247177}" destId="{33732C9B-EB4D-45DF-838F-C3B3908D5625}" srcOrd="0" destOrd="0" presId="urn:microsoft.com/office/officeart/2005/8/layout/vList3"/>
    <dgm:cxn modelId="{647DBE2F-DF2E-4742-A408-AFB7D12CFC99}" type="presParOf" srcId="{AFDA6A0D-3D56-4712-9E82-B55F94247177}" destId="{24497706-4FC7-4A9B-84D6-B2FFAC0BD08A}" srcOrd="1" destOrd="0" presId="urn:microsoft.com/office/officeart/2005/8/layout/vList3"/>
    <dgm:cxn modelId="{FA720DB1-73C7-4702-A6F0-C9B8AE1AF9C7}" type="presParOf" srcId="{7F56C45E-3EDA-49A2-B400-5154F1A67700}" destId="{BAE3AFDC-EE64-4217-8B82-E9BFA4466682}" srcOrd="5" destOrd="0" presId="urn:microsoft.com/office/officeart/2005/8/layout/vList3"/>
    <dgm:cxn modelId="{60D4E0B2-56A3-4329-BC19-6DB1E4416BBC}" type="presParOf" srcId="{7F56C45E-3EDA-49A2-B400-5154F1A67700}" destId="{EC9875DB-B4BE-4F7B-86CF-F23628E74AE4}" srcOrd="6" destOrd="0" presId="urn:microsoft.com/office/officeart/2005/8/layout/vList3"/>
    <dgm:cxn modelId="{9C960694-9173-45E1-B9C6-BF136D70BF4A}" type="presParOf" srcId="{EC9875DB-B4BE-4F7B-86CF-F23628E74AE4}" destId="{6F38212D-B0FD-4D6F-98EA-5574237206FD}" srcOrd="0" destOrd="0" presId="urn:microsoft.com/office/officeart/2005/8/layout/vList3"/>
    <dgm:cxn modelId="{9C5AA056-0568-4EBD-BA42-A12437E46A75}" type="presParOf" srcId="{EC9875DB-B4BE-4F7B-86CF-F23628E74AE4}" destId="{A18FC27E-57CC-405E-9B6B-1D3B64000D6D}" srcOrd="1" destOrd="0" presId="urn:microsoft.com/office/officeart/2005/8/layout/vList3"/>
    <dgm:cxn modelId="{C80F8B34-4E2E-4049-B804-965E9AB2B1E9}" type="presParOf" srcId="{7F56C45E-3EDA-49A2-B400-5154F1A67700}" destId="{99F21DAC-602E-47DB-84A7-10A3569F1B2B}" srcOrd="7" destOrd="0" presId="urn:microsoft.com/office/officeart/2005/8/layout/vList3"/>
    <dgm:cxn modelId="{D177ED24-F889-4D4F-BA26-101D837F4FD1}" type="presParOf" srcId="{7F56C45E-3EDA-49A2-B400-5154F1A67700}" destId="{028E06AF-C676-45DF-BDFA-EFB81F37B340}" srcOrd="8" destOrd="0" presId="urn:microsoft.com/office/officeart/2005/8/layout/vList3"/>
    <dgm:cxn modelId="{4DD09979-C1C0-4A88-A503-7079107127BC}" type="presParOf" srcId="{028E06AF-C676-45DF-BDFA-EFB81F37B340}" destId="{D5515CBC-237F-454E-B30A-124F8CC3AF98}" srcOrd="0" destOrd="0" presId="urn:microsoft.com/office/officeart/2005/8/layout/vList3"/>
    <dgm:cxn modelId="{A1DB2451-121F-44C3-9407-56A08F2BF1B6}" type="presParOf" srcId="{028E06AF-C676-45DF-BDFA-EFB81F37B340}" destId="{5ADA7D56-6113-4CDC-BF52-B287F148CF03}" srcOrd="1" destOrd="0" presId="urn:microsoft.com/office/officeart/2005/8/layout/vList3"/>
    <dgm:cxn modelId="{B0512C89-3BF3-45E7-ABB9-79523A9B2E5F}" type="presParOf" srcId="{7F56C45E-3EDA-49A2-B400-5154F1A67700}" destId="{3352C84E-4C8E-4D4C-97CA-4E6B3EF12EB4}" srcOrd="9" destOrd="0" presId="urn:microsoft.com/office/officeart/2005/8/layout/vList3"/>
    <dgm:cxn modelId="{E502DF24-7EFB-4891-BD71-C26990149A61}" type="presParOf" srcId="{7F56C45E-3EDA-49A2-B400-5154F1A67700}" destId="{1B9E58D9-8AA0-47D1-8ADB-8D891BF4FDE2}" srcOrd="10" destOrd="0" presId="urn:microsoft.com/office/officeart/2005/8/layout/vList3"/>
    <dgm:cxn modelId="{C32B425E-5688-4D38-87CF-787F5C59C678}" type="presParOf" srcId="{1B9E58D9-8AA0-47D1-8ADB-8D891BF4FDE2}" destId="{5171267C-6DB0-46CF-97FE-EDC316173DED}" srcOrd="0" destOrd="0" presId="urn:microsoft.com/office/officeart/2005/8/layout/vList3"/>
    <dgm:cxn modelId="{30D977A7-DB2A-4D12-B345-FD33A42F4388}" type="presParOf" srcId="{1B9E58D9-8AA0-47D1-8ADB-8D891BF4FDE2}" destId="{85F5671C-6F54-498F-AC16-B0DEB602576E}" srcOrd="1" destOrd="0" presId="urn:microsoft.com/office/officeart/2005/8/layout/vList3"/>
    <dgm:cxn modelId="{92BD7421-B31D-4B67-8FE0-9D7E66B4CCB7}" type="presParOf" srcId="{7F56C45E-3EDA-49A2-B400-5154F1A67700}" destId="{BCDF9F4B-4807-4F3C-9A0B-42CE63D3538B}" srcOrd="11" destOrd="0" presId="urn:microsoft.com/office/officeart/2005/8/layout/vList3"/>
    <dgm:cxn modelId="{57A4A281-6D05-422D-A2E7-B463E180C36A}" type="presParOf" srcId="{7F56C45E-3EDA-49A2-B400-5154F1A67700}" destId="{0E68573D-4405-45A6-A09D-829AACA66CF1}" srcOrd="12" destOrd="0" presId="urn:microsoft.com/office/officeart/2005/8/layout/vList3"/>
    <dgm:cxn modelId="{1734F4E0-3298-4636-9071-AE3812BE4088}" type="presParOf" srcId="{0E68573D-4405-45A6-A09D-829AACA66CF1}" destId="{862D3206-232C-49DC-8A6D-103D9E82D74E}" srcOrd="0" destOrd="0" presId="urn:microsoft.com/office/officeart/2005/8/layout/vList3"/>
    <dgm:cxn modelId="{4BD8ED86-B0B3-461B-886D-76EC8740AECF}" type="presParOf" srcId="{0E68573D-4405-45A6-A09D-829AACA66CF1}" destId="{D6F92635-6373-48FA-85FB-3090DAE247AD}" srcOrd="1" destOrd="0" presId="urn:microsoft.com/office/officeart/2005/8/layout/vList3"/>
    <dgm:cxn modelId="{48FD3AC3-A985-4B4C-A024-CD65FA35ED7D}" type="presParOf" srcId="{7F56C45E-3EDA-49A2-B400-5154F1A67700}" destId="{1F32C826-5B25-407D-B915-D132FBBE9067}" srcOrd="13" destOrd="0" presId="urn:microsoft.com/office/officeart/2005/8/layout/vList3"/>
    <dgm:cxn modelId="{BAA827D0-54D6-4D33-B6FE-4C51DC3A1218}" type="presParOf" srcId="{7F56C45E-3EDA-49A2-B400-5154F1A67700}" destId="{CD8D8366-F6CC-4EF4-B42A-8807D3ED0D07}" srcOrd="14" destOrd="0" presId="urn:microsoft.com/office/officeart/2005/8/layout/vList3"/>
    <dgm:cxn modelId="{9566640D-CC07-4016-AB5C-D0719BEE163E}" type="presParOf" srcId="{CD8D8366-F6CC-4EF4-B42A-8807D3ED0D07}" destId="{7C26EECF-F03E-4B8F-918A-8B9996CBC1D4}" srcOrd="0" destOrd="0" presId="urn:microsoft.com/office/officeart/2005/8/layout/vList3"/>
    <dgm:cxn modelId="{05573A76-86F5-43EF-B8CE-5000B7866A32}" type="presParOf" srcId="{CD8D8366-F6CC-4EF4-B42A-8807D3ED0D07}" destId="{2A24E1BF-AE32-479D-A003-D76B4D040265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17" Type="http://schemas.openxmlformats.org/officeDocument/2006/relationships/image" Target="../media/image8.jpeg"/><Relationship Id="rId2" Type="http://schemas.openxmlformats.org/officeDocument/2006/relationships/image" Target="../media/image1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6.jpeg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lden\Desktop\0000000000000000000000000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" y="0"/>
            <a:ext cx="91249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596" y="0"/>
            <a:ext cx="8358246" cy="58477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“Менің таңдауым” КББ жобасы</a:t>
            </a:r>
            <a:endParaRPr lang="kk-KZ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928670"/>
            <a:ext cx="3429024" cy="584775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Жоба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этаптары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71472" y="1214422"/>
          <a:ext cx="8358246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928662" y="2571744"/>
          <a:ext cx="7358114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4" name="Picture 2" descr="C:\Users\Айсулу\Downloads\WhatsApp Image 2020-11-03 at 15.03.27.jpeg"/>
          <p:cNvPicPr>
            <a:picLocks noChangeAspect="1" noChangeArrowheads="1"/>
          </p:cNvPicPr>
          <p:nvPr/>
        </p:nvPicPr>
        <p:blipFill>
          <a:blip r:embed="rId11"/>
          <a:srcRect l="13379" t="31770" r="16309" b="14876"/>
          <a:stretch>
            <a:fillRect/>
          </a:stretch>
        </p:blipFill>
        <p:spPr bwMode="auto">
          <a:xfrm>
            <a:off x="3214678" y="5500702"/>
            <a:ext cx="2770191" cy="1142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5429264"/>
            <a:ext cx="2159018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8" descr="C:\Users\Gulden\Downloads\WhatsApp Image 2021-01-12 at 13.16.32.jpe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2" t="8843" r="1740" b="12775"/>
          <a:stretch/>
        </p:blipFill>
        <p:spPr bwMode="auto">
          <a:xfrm>
            <a:off x="1071538" y="5429264"/>
            <a:ext cx="1928826" cy="123828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H:\политех\toizmSiR6Kw.jpg"/>
          <p:cNvPicPr/>
          <p:nvPr/>
        </p:nvPicPr>
        <p:blipFill rotWithShape="1">
          <a:blip r:embed="rId14" cstate="print"/>
          <a:srcRect l="23831" t="30444"/>
          <a:stretch/>
        </p:blipFill>
        <p:spPr bwMode="auto">
          <a:xfrm>
            <a:off x="7786710" y="2714620"/>
            <a:ext cx="135729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F:\CJxkYsPUWrE.jpg"/>
          <p:cNvPicPr/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3357562"/>
            <a:ext cx="1571636" cy="92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17" descr="D:\nJAJkoT8Eb4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241"/>
          <a:stretch/>
        </p:blipFill>
        <p:spPr bwMode="auto">
          <a:xfrm>
            <a:off x="0" y="2714620"/>
            <a:ext cx="1510840" cy="857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3" descr="D:\I1WVhTNNKTY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42" t="12200" r="301" b="16845"/>
          <a:stretch/>
        </p:blipFill>
        <p:spPr bwMode="auto">
          <a:xfrm>
            <a:off x="714348" y="3286124"/>
            <a:ext cx="1636125" cy="1000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19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lden\Desktop\0000000000000000000000000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" y="0"/>
            <a:ext cx="91249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4282" y="857232"/>
            <a:ext cx="5929354" cy="378565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Жобаны жүзеге асырудағы басты қадамдар: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Кәсіптік  </a:t>
            </a:r>
            <a:r>
              <a:rPr lang="kk-KZ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бағдар  беру  </a:t>
            </a: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кеңесін құру</a:t>
            </a: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Қосымшаларға қатыстыру;</a:t>
            </a:r>
          </a:p>
          <a:p>
            <a:pPr algn="just">
              <a:buFontTx/>
              <a:buChar char="-"/>
            </a:pP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Түрлі жобалар;</a:t>
            </a:r>
            <a:endParaRPr lang="kk-KZ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Виртуалды кабинетпен жұмыс;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Оқушыға портфолио, кәсіби бағдар картасын құру;</a:t>
            </a:r>
          </a:p>
          <a:p>
            <a:pPr algn="just">
              <a:buFontTx/>
              <a:buChar char="-"/>
            </a:pP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Профилактика, коррекция;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kk-KZ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Жаңа мамандықтар </a:t>
            </a: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атласымен» жұмыстар</a:t>
            </a:r>
            <a:r>
              <a:rPr lang="kk-KZ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“Зиялы бейсенбі”; </a:t>
            </a:r>
          </a:p>
          <a:p>
            <a:pPr algn="just">
              <a:buFontTx/>
              <a:buChar char="-"/>
            </a:pP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Қала ұйымдарына, кәсіпорындарға саяхат;</a:t>
            </a:r>
          </a:p>
          <a:p>
            <a:pPr algn="just">
              <a:buFontTx/>
              <a:buChar char="-"/>
            </a:pP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Пәндік сағаттар, үйірмелер, секциялар;</a:t>
            </a:r>
          </a:p>
          <a:p>
            <a:pPr algn="just">
              <a:buFontTx/>
              <a:buChar char="-"/>
            </a:pP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“Өнегелі өмір” жобасы</a:t>
            </a:r>
          </a:p>
        </p:txBody>
      </p:sp>
      <p:pic>
        <p:nvPicPr>
          <p:cNvPr id="35" name="Picture 11" descr="D:\7ggZ6KdA1A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365"/>
          <a:stretch/>
        </p:blipFill>
        <p:spPr bwMode="auto">
          <a:xfrm>
            <a:off x="6357950" y="928670"/>
            <a:ext cx="2571768" cy="1343137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D:\8a237947-d403-4043-837f-4502de5e26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240"/>
          <a:stretch/>
        </p:blipFill>
        <p:spPr bwMode="auto">
          <a:xfrm>
            <a:off x="6215074" y="2071678"/>
            <a:ext cx="2627282" cy="1571636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00166" y="0"/>
            <a:ext cx="5929354" cy="76944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4400" b="1" cap="none" spc="0" dirty="0" smtClean="0">
                <a:ln/>
                <a:solidFill>
                  <a:srgbClr val="C00000"/>
                </a:solidFill>
                <a:effectLst/>
              </a:rPr>
              <a:t>КӘСІБИ БАҒДАР БЕРУ</a:t>
            </a:r>
            <a:endParaRPr lang="kk-KZ" sz="44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3" name="Picture 3" descr="C:\Users\Айсулу\Downloads\WhatsApp Image 2020-11-03 at 15.02.45.jpeg"/>
          <p:cNvPicPr>
            <a:picLocks noChangeAspect="1" noChangeArrowheads="1"/>
          </p:cNvPicPr>
          <p:nvPr/>
        </p:nvPicPr>
        <p:blipFill>
          <a:blip r:embed="rId5"/>
          <a:srcRect l="14844" r="17773" b="25259"/>
          <a:stretch>
            <a:fillRect/>
          </a:stretch>
        </p:blipFill>
        <p:spPr bwMode="auto">
          <a:xfrm>
            <a:off x="6998521" y="3286124"/>
            <a:ext cx="2145479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Users\Айсулу\Downloads\WhatsApp Image 2020-11-02 at 15.09.20.jpeg"/>
          <p:cNvPicPr>
            <a:picLocks noChangeAspect="1" noChangeArrowheads="1"/>
          </p:cNvPicPr>
          <p:nvPr/>
        </p:nvPicPr>
        <p:blipFill>
          <a:blip r:embed="rId6"/>
          <a:srcRect l="9615" t="12756" r="11778" b="8904"/>
          <a:stretch>
            <a:fillRect/>
          </a:stretch>
        </p:blipFill>
        <p:spPr bwMode="auto">
          <a:xfrm>
            <a:off x="2285984" y="5214950"/>
            <a:ext cx="242533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00562" y="4572008"/>
            <a:ext cx="4500594" cy="193899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Жобаның субьектілері: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Лицей әкімшілігі, еріктілер тобы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Сынып </a:t>
            </a: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жетекшілер, </a:t>
            </a: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пән мұғалімдері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Психолог, </a:t>
            </a: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куратор, ӘП.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Колледждер</a:t>
            </a:r>
            <a:r>
              <a:rPr lang="kk-KZ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оқу орындары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/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Жұмыс </a:t>
            </a:r>
            <a:r>
              <a:rPr lang="kk-KZ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орындары, кәсіпорындар 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10" descr="D:\1a99db1c-6828-4109-b87f-b7802f21f5ef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65" t="25643" r="18068" b="6323"/>
          <a:stretch/>
        </p:blipFill>
        <p:spPr bwMode="auto">
          <a:xfrm>
            <a:off x="0" y="4857760"/>
            <a:ext cx="2071670" cy="142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19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32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Мектеп оқушының бойында қалыптастыруға тиісті дағдылар</a:t>
            </a:r>
            <a:endParaRPr lang="ru-RU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357298"/>
          <a:ext cx="892971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358246" cy="70788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Мектептегі КББ жұмыстары</a:t>
            </a:r>
            <a:endParaRPr lang="kk-KZ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85860"/>
            <a:ext cx="8358246" cy="8617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kk-KZ" sz="3200" b="1" cap="all" dirty="0" smtClean="0">
                <a:ln w="9000" cmpd="sng">
                  <a:noFill/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Профориентациондық диагностика</a:t>
            </a:r>
          </a:p>
          <a:p>
            <a:pPr marL="514350" indent="-514350"/>
            <a:r>
              <a:rPr lang="kk-KZ" b="1" cap="all" dirty="0" smtClean="0">
                <a:ln w="9000" cmpd="sng">
                  <a:noFill/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Тестілер, нәтижесімен оқушыны, ата-ананы таныстыру, консультация</a:t>
            </a:r>
            <a:endParaRPr lang="kk-KZ" b="1" cap="all" dirty="0">
              <a:ln w="9000" cmpd="sng">
                <a:noFill/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357430"/>
            <a:ext cx="8358246" cy="113877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kk-KZ" sz="3200" b="1" cap="all" dirty="0" smtClean="0">
                <a:ln w="9000" cmpd="sng">
                  <a:noFill/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 Оқушы портфолиосы</a:t>
            </a:r>
          </a:p>
          <a:p>
            <a:pPr algn="just"/>
            <a:r>
              <a:rPr lang="kk-KZ" b="1" cap="all" dirty="0" smtClean="0">
                <a:ln w="9000" cmpd="sng">
                  <a:noFill/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Потенциал,  жетістіктер, жоспарлар, құзыреттіліктер жинағы,  жауапкершілігін дамытушы құрал </a:t>
            </a:r>
            <a:endParaRPr lang="kk-KZ" b="1" cap="all" dirty="0">
              <a:ln w="9000" cmpd="sng">
                <a:noFill/>
                <a:prstDash val="solid"/>
              </a:ln>
              <a:solidFill>
                <a:srgbClr val="33CC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643314"/>
            <a:ext cx="8358246" cy="141577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kk-KZ" sz="3200" b="1" cap="all" dirty="0" smtClean="0">
                <a:ln w="9000" cmpd="sng">
                  <a:noFill/>
                  <a:prstDash val="solid"/>
                </a:ln>
                <a:solidFill>
                  <a:srgbClr val="CC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 Академиялық троектория</a:t>
            </a:r>
          </a:p>
          <a:p>
            <a:r>
              <a:rPr lang="kk-KZ" b="1" cap="all" dirty="0" smtClean="0">
                <a:ln w="9000" cmpd="sng">
                  <a:noFill/>
                  <a:prstDash val="solid"/>
                </a:ln>
                <a:solidFill>
                  <a:srgbClr val="CC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Профильді пән таңдау, үйірме, қосымшаларға бару,  мамандықтар,  оқу орындары, қажетті мамандықтардан хабардар болу, ақпараттық сауаттылық, жоғары оқу орнына дайындық.</a:t>
            </a:r>
            <a:endParaRPr lang="kk-KZ" b="1" cap="all" dirty="0">
              <a:ln w="9000" cmpd="sng">
                <a:noFill/>
                <a:prstDash val="solid"/>
              </a:ln>
              <a:solidFill>
                <a:srgbClr val="CC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429264"/>
            <a:ext cx="8358246" cy="113877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</a:t>
            </a:r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Дағдыларды дамыту</a:t>
            </a:r>
          </a:p>
          <a:p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Тренингтер, мастер-класстар, менторинг,  сайыстарғы, олимпиадаларға дайындық. </a:t>
            </a:r>
            <a:endParaRPr lang="kk-K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189</TotalTime>
  <Words>245</Words>
  <Application>Microsoft Office PowerPoint</Application>
  <PresentationFormat>Экран (4:3)</PresentationFormat>
  <Paragraphs>47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Мектеп оқушының бойында қалыптастыруға тиісті дағдылар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Gulden</dc:creator>
  <cp:lastModifiedBy>Айсулу</cp:lastModifiedBy>
  <cp:revision>17</cp:revision>
  <dcterms:created xsi:type="dcterms:W3CDTF">2021-01-12T11:55:24Z</dcterms:created>
  <dcterms:modified xsi:type="dcterms:W3CDTF">2022-01-04T06:40:25Z</dcterms:modified>
</cp:coreProperties>
</file>