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6" d="100"/>
          <a:sy n="76" d="100"/>
        </p:scale>
        <p:origin x="-3360" y="-10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7371A-B0D3-4646-98DF-1A3FC10DDD83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D221-DB08-4415-81E1-6E93DB3C1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2-23 at 22.00.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2-23 at 22.00.49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2-23 at 22.00.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02-23 at 22.00.50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e862dd-2d32-49d7-bbfa-9341501a95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cbcc50-7330-4022-92ff-2dcc29b38f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2-02-23 at 22.00.50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Лист A4 (210x297 мм)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2022-02-24T09:13:36Z</dcterms:created>
  <dcterms:modified xsi:type="dcterms:W3CDTF">2022-02-24T09:44:57Z</dcterms:modified>
</cp:coreProperties>
</file>