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0" y="-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hatsApp Image 2022-02-23 at 22.01.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WhatsApp Image 2022-02-23 at 22.01.15 (2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906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2-02-23 at 22.01.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2-02-23 at 22.01.16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2379298-0eac-4979-8bb5-9af722402a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Лист A4 (210x297 мм)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2022-02-24T09:49:05Z</dcterms:created>
  <dcterms:modified xsi:type="dcterms:W3CDTF">2022-02-24T10:01:36Z</dcterms:modified>
</cp:coreProperties>
</file>