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WhatsApp Image 2022-02-23 at 21.01.4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8691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2-02-23 at 21.01.5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5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2-02-23 at 21.01.50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2-02-23 at 21.01.5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5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2-02-23 at 21.01.53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2022-02-24T10:01:57Z</dcterms:created>
  <dcterms:modified xsi:type="dcterms:W3CDTF">2022-02-24T10:04:57Z</dcterms:modified>
</cp:coreProperties>
</file>