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3360" y="-10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WhatsApp Image 2022-02-23 at 21.01.49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86912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WhatsApp Image 2022-02-23 at 21.01.50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9059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WhatsApp Image 2022-02-23 at 21.01.50 (1)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6858000" cy="9906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WhatsApp Image 2022-02-23 at 21.01.53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90599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WhatsApp Image 2022-02-23 at 21.01.53 (1)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6858000" cy="9906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Лист A4 (210x297 мм)</PresentationFormat>
  <Paragraphs>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</cp:revision>
  <dcterms:created xsi:type="dcterms:W3CDTF">2022-02-24T10:01:57Z</dcterms:created>
  <dcterms:modified xsi:type="dcterms:W3CDTF">2022-02-24T10:04:57Z</dcterms:modified>
</cp:coreProperties>
</file>