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795D-E617-4324-A2E1-EB53C021FB67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DE9F7-F5C8-405D-89B9-9217164AB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935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795D-E617-4324-A2E1-EB53C021FB67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DE9F7-F5C8-405D-89B9-9217164AB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183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795D-E617-4324-A2E1-EB53C021FB67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DE9F7-F5C8-405D-89B9-9217164AB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289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795D-E617-4324-A2E1-EB53C021FB67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DE9F7-F5C8-405D-89B9-9217164AB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67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795D-E617-4324-A2E1-EB53C021FB67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DE9F7-F5C8-405D-89B9-9217164AB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371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795D-E617-4324-A2E1-EB53C021FB67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DE9F7-F5C8-405D-89B9-9217164AB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60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795D-E617-4324-A2E1-EB53C021FB67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DE9F7-F5C8-405D-89B9-9217164AB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892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795D-E617-4324-A2E1-EB53C021FB67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DE9F7-F5C8-405D-89B9-9217164AB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041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795D-E617-4324-A2E1-EB53C021FB67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DE9F7-F5C8-405D-89B9-9217164AB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232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795D-E617-4324-A2E1-EB53C021FB67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DE9F7-F5C8-405D-89B9-9217164AB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148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795D-E617-4324-A2E1-EB53C021FB67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DE9F7-F5C8-405D-89B9-9217164AB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653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B795D-E617-4324-A2E1-EB53C021FB67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DE9F7-F5C8-405D-89B9-9217164AB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814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591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5832648" cy="678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1765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5" y="18706"/>
            <a:ext cx="9135086" cy="683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038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whatsapp.com/9220f790-1f3a-41ca-be4d-0ea4703b25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0"/>
            <a:ext cx="55340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627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whatsapp.com/1b1b4260-9df7-4fac-9372-5e5333050c8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7937"/>
            <a:ext cx="5534025" cy="685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1333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Тогжан</dc:creator>
  <cp:lastModifiedBy>Тогжан</cp:lastModifiedBy>
  <cp:revision>1</cp:revision>
  <dcterms:created xsi:type="dcterms:W3CDTF">2022-02-24T10:26:25Z</dcterms:created>
  <dcterms:modified xsi:type="dcterms:W3CDTF">2022-02-24T10:29:15Z</dcterms:modified>
</cp:coreProperties>
</file>